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44"/>
  </p:notesMasterIdLst>
  <p:sldIdLst>
    <p:sldId id="256" r:id="rId3"/>
    <p:sldId id="257" r:id="rId4"/>
    <p:sldId id="258" r:id="rId5"/>
    <p:sldId id="259" r:id="rId6"/>
    <p:sldId id="260" r:id="rId7"/>
    <p:sldId id="261" r:id="rId8"/>
    <p:sldId id="262" r:id="rId9"/>
    <p:sldId id="263" r:id="rId10"/>
    <p:sldId id="264" r:id="rId11"/>
    <p:sldId id="265" r:id="rId12"/>
    <p:sldId id="266" r:id="rId13"/>
    <p:sldId id="29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Lst>
  <p:sldSz cx="9144000" cy="5143500" type="screen16x9"/>
  <p:notesSz cx="6858000" cy="9144000"/>
  <p:embeddedFontLst>
    <p:embeddedFont>
      <p:font typeface="Albert Sans" panose="020B0604020202020204" charset="0"/>
      <p:regular r:id="rId45"/>
      <p:bold r:id="rId46"/>
      <p:italic r:id="rId47"/>
      <p:boldItalic r:id="rId48"/>
    </p:embeddedFont>
    <p:embeddedFont>
      <p:font typeface="Amatic SC" panose="00000500000000000000" pitchFamily="2" charset="-79"/>
      <p:regular r:id="rId49"/>
      <p:bold r:id="rId50"/>
    </p:embeddedFont>
    <p:embeddedFont>
      <p:font typeface="Anaheim" panose="020B0604020202020204" charset="0"/>
      <p:regular r:id="rId51"/>
      <p:bold r:id="rId52"/>
    </p:embeddedFont>
    <p:embeddedFont>
      <p:font typeface="Cambria" panose="02040503050406030204" pitchFamily="18" charset="0"/>
      <p:regular r:id="rId53"/>
      <p:bold r:id="rId54"/>
      <p:italic r:id="rId55"/>
      <p:boldItalic r:id="rId56"/>
    </p:embeddedFont>
    <p:embeddedFont>
      <p:font typeface="Cambria Math" panose="02040503050406030204" pitchFamily="18" charset="0"/>
      <p:regular r:id="rId57"/>
    </p:embeddedFont>
    <p:embeddedFont>
      <p:font typeface="DM Sans" pitchFamily="2" charset="0"/>
      <p:regular r:id="rId58"/>
      <p:bold r:id="rId59"/>
      <p:italic r:id="rId60"/>
      <p:boldItalic r:id="rId61"/>
    </p:embeddedFont>
    <p:embeddedFont>
      <p:font typeface="Epilogue" panose="020B0604020202020204" charset="0"/>
      <p:regular r:id="rId62"/>
      <p:bold r:id="rId63"/>
      <p:italic r:id="rId64"/>
      <p:boldItalic r:id="rId65"/>
    </p:embeddedFont>
    <p:embeddedFont>
      <p:font typeface="Lato" panose="020F0502020204030203" pitchFamily="34" charset="0"/>
      <p:regular r:id="rId66"/>
      <p:bold r:id="rId67"/>
      <p:italic r:id="rId68"/>
      <p:boldItalic r:id="rId69"/>
    </p:embeddedFont>
    <p:embeddedFont>
      <p:font typeface="Nunito Light" pitchFamily="2" charset="0"/>
      <p:regular r:id="rId70"/>
      <p:italic r:id="rId71"/>
    </p:embeddedFont>
    <p:embeddedFont>
      <p:font typeface="Proxima Nova" panose="020B0604020202020204" charset="0"/>
      <p:regular r:id="rId72"/>
      <p:bold r:id="rId73"/>
      <p:italic r:id="rId74"/>
      <p:boldItalic r:id="rId75"/>
    </p:embeddedFont>
    <p:embeddedFont>
      <p:font typeface="Roboto Medium" panose="02000000000000000000" pitchFamily="2" charset="0"/>
      <p:regular r:id="rId76"/>
      <p:bold r:id="rId77"/>
      <p:italic r:id="rId78"/>
      <p:boldItalic r:id="rId7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BDC2310-AB6F-43BD-A8B3-4316534201D6}">
  <a:tblStyle styleId="{FBDC2310-AB6F-43BD-A8B3-4316534201D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020" y="4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9.fntdata"/><Relationship Id="rId58" Type="http://schemas.openxmlformats.org/officeDocument/2006/relationships/font" Target="fonts/font14.fntdata"/><Relationship Id="rId74" Type="http://schemas.openxmlformats.org/officeDocument/2006/relationships/font" Target="fonts/font30.fntdata"/><Relationship Id="rId79" Type="http://schemas.openxmlformats.org/officeDocument/2006/relationships/font" Target="fonts/font35.fntdata"/><Relationship Id="rId5" Type="http://schemas.openxmlformats.org/officeDocument/2006/relationships/slide" Target="slides/slide3.xml"/><Relationship Id="rId61" Type="http://schemas.openxmlformats.org/officeDocument/2006/relationships/font" Target="fonts/font17.fntdata"/><Relationship Id="rId82"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77" Type="http://schemas.openxmlformats.org/officeDocument/2006/relationships/font" Target="fonts/font33.fntdata"/><Relationship Id="rId8" Type="http://schemas.openxmlformats.org/officeDocument/2006/relationships/slide" Target="slides/slide6.xml"/><Relationship Id="rId51" Type="http://schemas.openxmlformats.org/officeDocument/2006/relationships/font" Target="fonts/font7.fntdata"/><Relationship Id="rId72" Type="http://schemas.openxmlformats.org/officeDocument/2006/relationships/font" Target="fonts/font28.fntdata"/><Relationship Id="rId80"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font" Target="fonts/font31.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font" Target="fonts/font29.fntdata"/><Relationship Id="rId78" Type="http://schemas.openxmlformats.org/officeDocument/2006/relationships/font" Target="fonts/font34.fntdata"/><Relationship Id="rId8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font" Target="fonts/font32.fntdata"/><Relationship Id="rId7" Type="http://schemas.openxmlformats.org/officeDocument/2006/relationships/slide" Target="slides/slide5.xml"/><Relationship Id="rId71"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font" Target="fonts/font1.fntdata"/><Relationship Id="rId66" Type="http://schemas.openxmlformats.org/officeDocument/2006/relationships/font" Target="fonts/font2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4dfce81f1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34170a9c416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34170a9c416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34170a9c416_0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4170a9c416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a:extLst>
            <a:ext uri="{FF2B5EF4-FFF2-40B4-BE49-F238E27FC236}">
              <a16:creationId xmlns:a16="http://schemas.microsoft.com/office/drawing/2014/main" id="{B64BE09A-5C38-3FD1-DFD9-D7F043E1B17C}"/>
            </a:ext>
          </a:extLst>
        </p:cNvPr>
        <p:cNvGrpSpPr/>
        <p:nvPr/>
      </p:nvGrpSpPr>
      <p:grpSpPr>
        <a:xfrm>
          <a:off x="0" y="0"/>
          <a:ext cx="0" cy="0"/>
          <a:chOff x="0" y="0"/>
          <a:chExt cx="0" cy="0"/>
        </a:xfrm>
      </p:grpSpPr>
      <p:sp>
        <p:nvSpPr>
          <p:cNvPr id="282" name="Google Shape;282;g34170a9c416_0_156:notes">
            <a:extLst>
              <a:ext uri="{FF2B5EF4-FFF2-40B4-BE49-F238E27FC236}">
                <a16:creationId xmlns:a16="http://schemas.microsoft.com/office/drawing/2014/main" id="{C732D392-C21B-1EDB-47C6-D8981D0D724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34170a9c416_0_156:notes">
            <a:extLst>
              <a:ext uri="{FF2B5EF4-FFF2-40B4-BE49-F238E27FC236}">
                <a16:creationId xmlns:a16="http://schemas.microsoft.com/office/drawing/2014/main" id="{95D70DA3-D025-7F9B-595F-80630CAB967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9096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34170a9c416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4170a9c416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4170a9c416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4170a9c416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34170a9c416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34170a9c416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34170a9c416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34170a9c416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34170a9c416_0_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34170a9c416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34170a9c416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34170a9c416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34170a9c416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34170a9c41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2ab9a131e31_0_141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2ab9a131e31_0_14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2ab9a131e31_0_14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2ab9a131e31_0_14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2ab9a131e31_0_14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2ab9a131e31_0_14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2ab9a131e31_0_14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2ab9a131e31_0_14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ab9a131e31_0_1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ab9a131e31_0_1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2ab9a131e31_0_145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2ab9a131e31_0_14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1"/>
        <p:cNvGrpSpPr/>
        <p:nvPr/>
      </p:nvGrpSpPr>
      <p:grpSpPr>
        <a:xfrm>
          <a:off x="0" y="0"/>
          <a:ext cx="0" cy="0"/>
          <a:chOff x="0" y="0"/>
          <a:chExt cx="0" cy="0"/>
        </a:xfrm>
      </p:grpSpPr>
      <p:sp>
        <p:nvSpPr>
          <p:cNvPr id="6662" name="Google Shape;6662;g2ab9a131e31_0_20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3" name="Google Shape;6663;g2ab9a131e31_0_20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8"/>
        <p:cNvGrpSpPr/>
        <p:nvPr/>
      </p:nvGrpSpPr>
      <p:grpSpPr>
        <a:xfrm>
          <a:off x="0" y="0"/>
          <a:ext cx="0" cy="0"/>
          <a:chOff x="0" y="0"/>
          <a:chExt cx="0" cy="0"/>
        </a:xfrm>
      </p:grpSpPr>
      <p:sp>
        <p:nvSpPr>
          <p:cNvPr id="7089" name="Google Shape;7089;g2ab9a131e31_0_209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0" name="Google Shape;7090;g2ab9a131e31_0_209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1"/>
        <p:cNvGrpSpPr/>
        <p:nvPr/>
      </p:nvGrpSpPr>
      <p:grpSpPr>
        <a:xfrm>
          <a:off x="0" y="0"/>
          <a:ext cx="0" cy="0"/>
          <a:chOff x="0" y="0"/>
          <a:chExt cx="0" cy="0"/>
        </a:xfrm>
      </p:grpSpPr>
      <p:sp>
        <p:nvSpPr>
          <p:cNvPr id="7252" name="Google Shape;7252;g2ab9a131e31_0_21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3" name="Google Shape;7253;g2ab9a131e31_0_21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3"/>
        <p:cNvGrpSpPr/>
        <p:nvPr/>
      </p:nvGrpSpPr>
      <p:grpSpPr>
        <a:xfrm>
          <a:off x="0" y="0"/>
          <a:ext cx="0" cy="0"/>
          <a:chOff x="0" y="0"/>
          <a:chExt cx="0" cy="0"/>
        </a:xfrm>
      </p:grpSpPr>
      <p:sp>
        <p:nvSpPr>
          <p:cNvPr id="7654" name="Google Shape;7654;g2ab9a131e31_0_214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5" name="Google Shape;7655;g2ab9a131e31_0_21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4"/>
        <p:cNvGrpSpPr/>
        <p:nvPr/>
      </p:nvGrpSpPr>
      <p:grpSpPr>
        <a:xfrm>
          <a:off x="0" y="0"/>
          <a:ext cx="0" cy="0"/>
          <a:chOff x="0" y="0"/>
          <a:chExt cx="0" cy="0"/>
        </a:xfrm>
      </p:grpSpPr>
      <p:sp>
        <p:nvSpPr>
          <p:cNvPr id="8025" name="Google Shape;8025;g2ab9a131e31_0_218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6" name="Google Shape;8026;g2ab9a131e31_0_21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3"/>
        <p:cNvGrpSpPr/>
        <p:nvPr/>
      </p:nvGrpSpPr>
      <p:grpSpPr>
        <a:xfrm>
          <a:off x="0" y="0"/>
          <a:ext cx="0" cy="0"/>
          <a:chOff x="0" y="0"/>
          <a:chExt cx="0" cy="0"/>
        </a:xfrm>
      </p:grpSpPr>
      <p:sp>
        <p:nvSpPr>
          <p:cNvPr id="8414" name="Google Shape;8414;g2ab9a131e31_0_22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5" name="Google Shape;8415;g2ab9a131e31_0_22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4"/>
        <p:cNvGrpSpPr/>
        <p:nvPr/>
      </p:nvGrpSpPr>
      <p:grpSpPr>
        <a:xfrm>
          <a:off x="0" y="0"/>
          <a:ext cx="0" cy="0"/>
          <a:chOff x="0" y="0"/>
          <a:chExt cx="0" cy="0"/>
        </a:xfrm>
      </p:grpSpPr>
      <p:sp>
        <p:nvSpPr>
          <p:cNvPr id="8845" name="Google Shape;8845;g2ab9a131e31_0_226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6" name="Google Shape;8846;g2ab9a131e31_0_226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7"/>
        <p:cNvGrpSpPr/>
        <p:nvPr/>
      </p:nvGrpSpPr>
      <p:grpSpPr>
        <a:xfrm>
          <a:off x="0" y="0"/>
          <a:ext cx="0" cy="0"/>
          <a:chOff x="0" y="0"/>
          <a:chExt cx="0" cy="0"/>
        </a:xfrm>
      </p:grpSpPr>
      <p:sp>
        <p:nvSpPr>
          <p:cNvPr id="9638" name="Google Shape;9638;g2ab9a131e31_0_234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9" name="Google Shape;9639;g2ab9a131e31_0_23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8"/>
        <p:cNvGrpSpPr/>
        <p:nvPr/>
      </p:nvGrpSpPr>
      <p:grpSpPr>
        <a:xfrm>
          <a:off x="0" y="0"/>
          <a:ext cx="0" cy="0"/>
          <a:chOff x="0" y="0"/>
          <a:chExt cx="0" cy="0"/>
        </a:xfrm>
      </p:grpSpPr>
      <p:sp>
        <p:nvSpPr>
          <p:cNvPr id="10379" name="Google Shape;10379;g2ab9a131e31_0_24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0" name="Google Shape;10380;g2ab9a131e31_0_24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1"/>
        <p:cNvGrpSpPr/>
        <p:nvPr/>
      </p:nvGrpSpPr>
      <p:grpSpPr>
        <a:xfrm>
          <a:off x="0" y="0"/>
          <a:ext cx="0" cy="0"/>
          <a:chOff x="0" y="0"/>
          <a:chExt cx="0" cy="0"/>
        </a:xfrm>
      </p:grpSpPr>
      <p:sp>
        <p:nvSpPr>
          <p:cNvPr id="11072" name="Google Shape;11072;g2ab9a131e31_0_248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3" name="Google Shape;11073;g2ab9a131e31_0_248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ab9a131e31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ab9a131e31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3"/>
        <p:cNvGrpSpPr/>
        <p:nvPr/>
      </p:nvGrpSpPr>
      <p:grpSpPr>
        <a:xfrm>
          <a:off x="0" y="0"/>
          <a:ext cx="0" cy="0"/>
          <a:chOff x="0" y="0"/>
          <a:chExt cx="0" cy="0"/>
        </a:xfrm>
      </p:grpSpPr>
      <p:sp>
        <p:nvSpPr>
          <p:cNvPr id="11374" name="Google Shape;11374;g2ab9a131e31_0_25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5" name="Google Shape;11375;g2ab9a131e31_0_25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13"/>
        <p:cNvGrpSpPr/>
        <p:nvPr/>
      </p:nvGrpSpPr>
      <p:grpSpPr>
        <a:xfrm>
          <a:off x="0" y="0"/>
          <a:ext cx="0" cy="0"/>
          <a:chOff x="0" y="0"/>
          <a:chExt cx="0" cy="0"/>
        </a:xfrm>
      </p:grpSpPr>
      <p:sp>
        <p:nvSpPr>
          <p:cNvPr id="12014" name="Google Shape;12014;g2ab9a131e31_0_278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15" name="Google Shape;12015;g2ab9a131e31_0_27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34170a9c416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34170a9c416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34170a9c416_0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34170a9c416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4170a9c416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4170a9c41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34170a9c416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34170a9c416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34170a9c416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34170a9c416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6475" y="3511225"/>
            <a:ext cx="9181200" cy="1632075"/>
            <a:chOff x="-6475" y="3511225"/>
            <a:chExt cx="9181200" cy="1632075"/>
          </a:xfrm>
        </p:grpSpPr>
        <p:sp>
          <p:nvSpPr>
            <p:cNvPr id="10" name="Google Shape;10;p2"/>
            <p:cNvSpPr/>
            <p:nvPr/>
          </p:nvSpPr>
          <p:spPr>
            <a:xfrm>
              <a:off x="-6475" y="3511225"/>
              <a:ext cx="91806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 name="Google Shape;11;p2"/>
            <p:cNvSpPr/>
            <p:nvPr/>
          </p:nvSpPr>
          <p:spPr>
            <a:xfrm>
              <a:off x="-6475" y="3760900"/>
              <a:ext cx="9181200" cy="138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2" name="Google Shape;12;p2"/>
          <p:cNvSpPr txBox="1">
            <a:spLocks noGrp="1"/>
          </p:cNvSpPr>
          <p:nvPr>
            <p:ph type="ctrTitle"/>
          </p:nvPr>
        </p:nvSpPr>
        <p:spPr>
          <a:xfrm>
            <a:off x="713225" y="714750"/>
            <a:ext cx="5087400" cy="26394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3" name="Google Shape;13;p2"/>
          <p:cNvSpPr txBox="1">
            <a:spLocks noGrp="1"/>
          </p:cNvSpPr>
          <p:nvPr>
            <p:ph type="subTitle" idx="1"/>
          </p:nvPr>
        </p:nvSpPr>
        <p:spPr>
          <a:xfrm>
            <a:off x="713225" y="3836275"/>
            <a:ext cx="2790300" cy="667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6"/>
        <p:cNvGrpSpPr/>
        <p:nvPr/>
      </p:nvGrpSpPr>
      <p:grpSpPr>
        <a:xfrm>
          <a:off x="0" y="0"/>
          <a:ext cx="0" cy="0"/>
          <a:chOff x="0" y="0"/>
          <a:chExt cx="0" cy="0"/>
        </a:xfrm>
      </p:grpSpPr>
      <p:sp>
        <p:nvSpPr>
          <p:cNvPr id="67" name="Google Shape;67;p11"/>
          <p:cNvSpPr txBox="1">
            <a:spLocks noGrp="1"/>
          </p:cNvSpPr>
          <p:nvPr>
            <p:ph type="title" hasCustomPrompt="1"/>
          </p:nvPr>
        </p:nvSpPr>
        <p:spPr>
          <a:xfrm>
            <a:off x="713225" y="1060275"/>
            <a:ext cx="3558600" cy="10260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8" name="Google Shape;68;p11"/>
          <p:cNvSpPr txBox="1">
            <a:spLocks noGrp="1"/>
          </p:cNvSpPr>
          <p:nvPr>
            <p:ph type="subTitle" idx="1"/>
          </p:nvPr>
        </p:nvSpPr>
        <p:spPr>
          <a:xfrm>
            <a:off x="713225" y="2267275"/>
            <a:ext cx="2840400" cy="749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69" name="Google Shape;69;p11"/>
          <p:cNvGrpSpPr/>
          <p:nvPr/>
        </p:nvGrpSpPr>
        <p:grpSpPr>
          <a:xfrm>
            <a:off x="-6475" y="3511225"/>
            <a:ext cx="9181200" cy="1632075"/>
            <a:chOff x="-6475" y="3511225"/>
            <a:chExt cx="9181200" cy="1632075"/>
          </a:xfrm>
        </p:grpSpPr>
        <p:sp>
          <p:nvSpPr>
            <p:cNvPr id="70" name="Google Shape;70;p11"/>
            <p:cNvSpPr/>
            <p:nvPr/>
          </p:nvSpPr>
          <p:spPr>
            <a:xfrm>
              <a:off x="-6475" y="3511225"/>
              <a:ext cx="91806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71" name="Google Shape;71;p11"/>
            <p:cNvSpPr/>
            <p:nvPr/>
          </p:nvSpPr>
          <p:spPr>
            <a:xfrm>
              <a:off x="-6475" y="3760900"/>
              <a:ext cx="9181200" cy="138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5" name="Google Shape;75;p13"/>
          <p:cNvSpPr txBox="1">
            <a:spLocks noGrp="1"/>
          </p:cNvSpPr>
          <p:nvPr>
            <p:ph type="subTitle" idx="1"/>
          </p:nvPr>
        </p:nvSpPr>
        <p:spPr>
          <a:xfrm>
            <a:off x="1578150" y="2285393"/>
            <a:ext cx="295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 name="Google Shape;76;p13"/>
          <p:cNvSpPr txBox="1">
            <a:spLocks noGrp="1"/>
          </p:cNvSpPr>
          <p:nvPr>
            <p:ph type="subTitle" idx="2"/>
          </p:nvPr>
        </p:nvSpPr>
        <p:spPr>
          <a:xfrm>
            <a:off x="5450376" y="2285393"/>
            <a:ext cx="295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 name="Google Shape;77;p13"/>
          <p:cNvSpPr txBox="1">
            <a:spLocks noGrp="1"/>
          </p:cNvSpPr>
          <p:nvPr>
            <p:ph type="subTitle" idx="3"/>
          </p:nvPr>
        </p:nvSpPr>
        <p:spPr>
          <a:xfrm>
            <a:off x="1578150" y="4018575"/>
            <a:ext cx="295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 name="Google Shape;78;p13"/>
          <p:cNvSpPr txBox="1">
            <a:spLocks noGrp="1"/>
          </p:cNvSpPr>
          <p:nvPr>
            <p:ph type="subTitle" idx="4"/>
          </p:nvPr>
        </p:nvSpPr>
        <p:spPr>
          <a:xfrm>
            <a:off x="5450376" y="4018575"/>
            <a:ext cx="2952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9" name="Google Shape;79;p13"/>
          <p:cNvSpPr txBox="1">
            <a:spLocks noGrp="1"/>
          </p:cNvSpPr>
          <p:nvPr>
            <p:ph type="title" idx="5" hasCustomPrompt="1"/>
          </p:nvPr>
        </p:nvSpPr>
        <p:spPr>
          <a:xfrm>
            <a:off x="713225" y="1529000"/>
            <a:ext cx="8655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title" idx="6" hasCustomPrompt="1"/>
          </p:nvPr>
        </p:nvSpPr>
        <p:spPr>
          <a:xfrm>
            <a:off x="713225" y="3261675"/>
            <a:ext cx="8655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title" idx="7" hasCustomPrompt="1"/>
          </p:nvPr>
        </p:nvSpPr>
        <p:spPr>
          <a:xfrm>
            <a:off x="4585448" y="1529000"/>
            <a:ext cx="8655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a:spLocks noGrp="1"/>
          </p:cNvSpPr>
          <p:nvPr>
            <p:ph type="title" idx="8" hasCustomPrompt="1"/>
          </p:nvPr>
        </p:nvSpPr>
        <p:spPr>
          <a:xfrm>
            <a:off x="4585448" y="3261675"/>
            <a:ext cx="8655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a:spLocks noGrp="1"/>
          </p:cNvSpPr>
          <p:nvPr>
            <p:ph type="subTitle" idx="9"/>
          </p:nvPr>
        </p:nvSpPr>
        <p:spPr>
          <a:xfrm>
            <a:off x="1578150" y="1529000"/>
            <a:ext cx="29526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84" name="Google Shape;84;p13"/>
          <p:cNvSpPr txBox="1">
            <a:spLocks noGrp="1"/>
          </p:cNvSpPr>
          <p:nvPr>
            <p:ph type="subTitle" idx="13"/>
          </p:nvPr>
        </p:nvSpPr>
        <p:spPr>
          <a:xfrm>
            <a:off x="5450376" y="1529000"/>
            <a:ext cx="29526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85" name="Google Shape;85;p13"/>
          <p:cNvSpPr txBox="1">
            <a:spLocks noGrp="1"/>
          </p:cNvSpPr>
          <p:nvPr>
            <p:ph type="subTitle" idx="14"/>
          </p:nvPr>
        </p:nvSpPr>
        <p:spPr>
          <a:xfrm>
            <a:off x="1578150" y="3261672"/>
            <a:ext cx="29526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86" name="Google Shape;86;p13"/>
          <p:cNvSpPr txBox="1">
            <a:spLocks noGrp="1"/>
          </p:cNvSpPr>
          <p:nvPr>
            <p:ph type="subTitle" idx="15"/>
          </p:nvPr>
        </p:nvSpPr>
        <p:spPr>
          <a:xfrm>
            <a:off x="5450376" y="3261672"/>
            <a:ext cx="29526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87" name="Google Shape;87;p13"/>
          <p:cNvGrpSpPr/>
          <p:nvPr/>
        </p:nvGrpSpPr>
        <p:grpSpPr>
          <a:xfrm>
            <a:off x="8433835" y="-200"/>
            <a:ext cx="991850" cy="5162400"/>
            <a:chOff x="8433835" y="-200"/>
            <a:chExt cx="991850" cy="5162400"/>
          </a:xfrm>
        </p:grpSpPr>
        <p:sp>
          <p:nvSpPr>
            <p:cNvPr id="88" name="Google Shape;88;p13"/>
            <p:cNvSpPr/>
            <p:nvPr/>
          </p:nvSpPr>
          <p:spPr>
            <a:xfrm>
              <a:off x="8675085" y="-200"/>
              <a:ext cx="7506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89" name="Google Shape;89;p13"/>
            <p:cNvSpPr/>
            <p:nvPr/>
          </p:nvSpPr>
          <p:spPr>
            <a:xfrm rot="5400000">
              <a:off x="5977435" y="2456200"/>
              <a:ext cx="51624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90" name="Google Shape;90;p13"/>
          <p:cNvPicPr preferRelativeResize="0"/>
          <p:nvPr/>
        </p:nvPicPr>
        <p:blipFill rotWithShape="1">
          <a:blip r:embed="rId2">
            <a:alphaModFix/>
          </a:blip>
          <a:srcRect l="36944"/>
          <a:stretch/>
        </p:blipFill>
        <p:spPr>
          <a:xfrm flipH="1">
            <a:off x="5870750" y="-1147025"/>
            <a:ext cx="3631549" cy="290220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3" name="Google Shape;93;p14"/>
          <p:cNvSpPr txBox="1">
            <a:spLocks noGrp="1"/>
          </p:cNvSpPr>
          <p:nvPr>
            <p:ph type="body" idx="1"/>
          </p:nvPr>
        </p:nvSpPr>
        <p:spPr>
          <a:xfrm>
            <a:off x="720000" y="1215750"/>
            <a:ext cx="4053300" cy="164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94" name="Google Shape;94;p14"/>
          <p:cNvGrpSpPr/>
          <p:nvPr/>
        </p:nvGrpSpPr>
        <p:grpSpPr>
          <a:xfrm>
            <a:off x="-9150" y="4604575"/>
            <a:ext cx="9162300" cy="795003"/>
            <a:chOff x="-13512" y="4604575"/>
            <a:chExt cx="9162300" cy="795003"/>
          </a:xfrm>
        </p:grpSpPr>
        <p:sp>
          <p:nvSpPr>
            <p:cNvPr id="95" name="Google Shape;95;p14"/>
            <p:cNvSpPr/>
            <p:nvPr/>
          </p:nvSpPr>
          <p:spPr>
            <a:xfrm rot="5400000">
              <a:off x="4287438" y="538228"/>
              <a:ext cx="560400" cy="9162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96" name="Google Shape;96;p14"/>
            <p:cNvSpPr/>
            <p:nvPr/>
          </p:nvSpPr>
          <p:spPr>
            <a:xfrm>
              <a:off x="-13500" y="4604575"/>
              <a:ext cx="91578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9" name="Google Shape;99;p15"/>
          <p:cNvSpPr txBox="1">
            <a:spLocks noGrp="1"/>
          </p:cNvSpPr>
          <p:nvPr>
            <p:ph type="body" idx="1"/>
          </p:nvPr>
        </p:nvSpPr>
        <p:spPr>
          <a:xfrm>
            <a:off x="720000" y="1215750"/>
            <a:ext cx="7704000" cy="2288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191919"/>
              </a:buClr>
              <a:buSzPts val="1400"/>
              <a:buFont typeface="Anaheim"/>
              <a:buChar char="●"/>
              <a:defRPr/>
            </a:lvl1pPr>
            <a:lvl2pPr marL="914400" lvl="1" indent="-317500" rtl="0">
              <a:lnSpc>
                <a:spcPct val="100000"/>
              </a:lnSpc>
              <a:spcBef>
                <a:spcPts val="0"/>
              </a:spcBef>
              <a:spcAft>
                <a:spcPts val="0"/>
              </a:spcAft>
              <a:buClr>
                <a:srgbClr val="191919"/>
              </a:buClr>
              <a:buSzPts val="1400"/>
              <a:buFont typeface="Anaheim"/>
              <a:buChar char="○"/>
              <a:defRPr/>
            </a:lvl2pPr>
            <a:lvl3pPr marL="1371600" lvl="2" indent="-317500" rtl="0">
              <a:lnSpc>
                <a:spcPct val="100000"/>
              </a:lnSpc>
              <a:spcBef>
                <a:spcPts val="0"/>
              </a:spcBef>
              <a:spcAft>
                <a:spcPts val="0"/>
              </a:spcAft>
              <a:buClr>
                <a:srgbClr val="191919"/>
              </a:buClr>
              <a:buSzPts val="1400"/>
              <a:buFont typeface="Anaheim"/>
              <a:buChar char="■"/>
              <a:defRPr/>
            </a:lvl3pPr>
            <a:lvl4pPr marL="1828800" lvl="3" indent="-317500" rtl="0">
              <a:lnSpc>
                <a:spcPct val="100000"/>
              </a:lnSpc>
              <a:spcBef>
                <a:spcPts val="0"/>
              </a:spcBef>
              <a:spcAft>
                <a:spcPts val="0"/>
              </a:spcAft>
              <a:buClr>
                <a:srgbClr val="191919"/>
              </a:buClr>
              <a:buSzPts val="1400"/>
              <a:buFont typeface="Anaheim"/>
              <a:buChar char="●"/>
              <a:defRPr/>
            </a:lvl4pPr>
            <a:lvl5pPr marL="2286000" lvl="4" indent="-317500" rtl="0">
              <a:lnSpc>
                <a:spcPct val="100000"/>
              </a:lnSpc>
              <a:spcBef>
                <a:spcPts val="0"/>
              </a:spcBef>
              <a:spcAft>
                <a:spcPts val="0"/>
              </a:spcAft>
              <a:buClr>
                <a:srgbClr val="191919"/>
              </a:buClr>
              <a:buSzPts val="1400"/>
              <a:buFont typeface="Anaheim"/>
              <a:buChar char="○"/>
              <a:defRPr/>
            </a:lvl5pPr>
            <a:lvl6pPr marL="2743200" lvl="5" indent="-317500" rtl="0">
              <a:lnSpc>
                <a:spcPct val="100000"/>
              </a:lnSpc>
              <a:spcBef>
                <a:spcPts val="0"/>
              </a:spcBef>
              <a:spcAft>
                <a:spcPts val="0"/>
              </a:spcAft>
              <a:buClr>
                <a:srgbClr val="191919"/>
              </a:buClr>
              <a:buSzPts val="1400"/>
              <a:buFont typeface="Anaheim"/>
              <a:buChar char="■"/>
              <a:defRPr/>
            </a:lvl6pPr>
            <a:lvl7pPr marL="3200400" lvl="6" indent="-317500" rtl="0">
              <a:lnSpc>
                <a:spcPct val="100000"/>
              </a:lnSpc>
              <a:spcBef>
                <a:spcPts val="0"/>
              </a:spcBef>
              <a:spcAft>
                <a:spcPts val="0"/>
              </a:spcAft>
              <a:buClr>
                <a:srgbClr val="191919"/>
              </a:buClr>
              <a:buSzPts val="1400"/>
              <a:buFont typeface="Anaheim"/>
              <a:buChar char="●"/>
              <a:defRPr/>
            </a:lvl7pPr>
            <a:lvl8pPr marL="3657600" lvl="7" indent="-317500" rtl="0">
              <a:lnSpc>
                <a:spcPct val="100000"/>
              </a:lnSpc>
              <a:spcBef>
                <a:spcPts val="0"/>
              </a:spcBef>
              <a:spcAft>
                <a:spcPts val="0"/>
              </a:spcAft>
              <a:buClr>
                <a:srgbClr val="191919"/>
              </a:buClr>
              <a:buSzPts val="1400"/>
              <a:buFont typeface="Anaheim"/>
              <a:buChar char="○"/>
              <a:defRPr/>
            </a:lvl8pPr>
            <a:lvl9pPr marL="4114800" lvl="8" indent="-317500" rtl="0">
              <a:lnSpc>
                <a:spcPct val="100000"/>
              </a:lnSpc>
              <a:spcBef>
                <a:spcPts val="0"/>
              </a:spcBef>
              <a:spcAft>
                <a:spcPts val="0"/>
              </a:spcAft>
              <a:buClr>
                <a:srgbClr val="191919"/>
              </a:buClr>
              <a:buSzPts val="1400"/>
              <a:buFont typeface="Anaheim"/>
              <a:buChar char="■"/>
              <a:defRPr/>
            </a:lvl9pPr>
          </a:lstStyle>
          <a:p>
            <a:endParaRPr/>
          </a:p>
        </p:txBody>
      </p:sp>
      <p:grpSp>
        <p:nvGrpSpPr>
          <p:cNvPr id="100" name="Google Shape;100;p15"/>
          <p:cNvGrpSpPr/>
          <p:nvPr/>
        </p:nvGrpSpPr>
        <p:grpSpPr>
          <a:xfrm>
            <a:off x="-9150" y="4604575"/>
            <a:ext cx="9162300" cy="795003"/>
            <a:chOff x="-13512" y="4604575"/>
            <a:chExt cx="9162300" cy="795003"/>
          </a:xfrm>
        </p:grpSpPr>
        <p:sp>
          <p:nvSpPr>
            <p:cNvPr id="101" name="Google Shape;101;p15"/>
            <p:cNvSpPr/>
            <p:nvPr/>
          </p:nvSpPr>
          <p:spPr>
            <a:xfrm rot="5400000">
              <a:off x="4287438" y="538228"/>
              <a:ext cx="560400" cy="9162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2" name="Google Shape;102;p15"/>
            <p:cNvSpPr/>
            <p:nvPr/>
          </p:nvSpPr>
          <p:spPr>
            <a:xfrm>
              <a:off x="-13500" y="4604575"/>
              <a:ext cx="91578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03"/>
        <p:cNvGrpSpPr/>
        <p:nvPr/>
      </p:nvGrpSpPr>
      <p:grpSpPr>
        <a:xfrm>
          <a:off x="0" y="0"/>
          <a:ext cx="0" cy="0"/>
          <a:chOff x="0" y="0"/>
          <a:chExt cx="0" cy="0"/>
        </a:xfrm>
      </p:grpSpPr>
      <p:grpSp>
        <p:nvGrpSpPr>
          <p:cNvPr id="104" name="Google Shape;104;p16"/>
          <p:cNvGrpSpPr/>
          <p:nvPr/>
        </p:nvGrpSpPr>
        <p:grpSpPr>
          <a:xfrm>
            <a:off x="-9150" y="4604575"/>
            <a:ext cx="9162300" cy="795003"/>
            <a:chOff x="-13512" y="4604575"/>
            <a:chExt cx="9162300" cy="795003"/>
          </a:xfrm>
        </p:grpSpPr>
        <p:sp>
          <p:nvSpPr>
            <p:cNvPr id="105" name="Google Shape;105;p16"/>
            <p:cNvSpPr/>
            <p:nvPr/>
          </p:nvSpPr>
          <p:spPr>
            <a:xfrm rot="5400000">
              <a:off x="4287438" y="538228"/>
              <a:ext cx="560400" cy="9162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06" name="Google Shape;106;p16"/>
            <p:cNvSpPr/>
            <p:nvPr/>
          </p:nvSpPr>
          <p:spPr>
            <a:xfrm>
              <a:off x="-13500" y="4604575"/>
              <a:ext cx="91578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07" name="Google Shape;107;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8" name="Google Shape;108;p16"/>
          <p:cNvSpPr txBox="1">
            <a:spLocks noGrp="1"/>
          </p:cNvSpPr>
          <p:nvPr>
            <p:ph type="subTitle" idx="1"/>
          </p:nvPr>
        </p:nvSpPr>
        <p:spPr>
          <a:xfrm>
            <a:off x="4309726" y="2623275"/>
            <a:ext cx="3141900" cy="86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6"/>
          <p:cNvSpPr txBox="1">
            <a:spLocks noGrp="1"/>
          </p:cNvSpPr>
          <p:nvPr>
            <p:ph type="subTitle" idx="2"/>
          </p:nvPr>
        </p:nvSpPr>
        <p:spPr>
          <a:xfrm>
            <a:off x="713225" y="2623275"/>
            <a:ext cx="3141900" cy="86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6"/>
          <p:cNvSpPr txBox="1">
            <a:spLocks noGrp="1"/>
          </p:cNvSpPr>
          <p:nvPr>
            <p:ph type="subTitle" idx="3"/>
          </p:nvPr>
        </p:nvSpPr>
        <p:spPr>
          <a:xfrm>
            <a:off x="713225" y="1758225"/>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11" name="Google Shape;111;p16"/>
          <p:cNvSpPr txBox="1">
            <a:spLocks noGrp="1"/>
          </p:cNvSpPr>
          <p:nvPr>
            <p:ph type="subTitle" idx="4"/>
          </p:nvPr>
        </p:nvSpPr>
        <p:spPr>
          <a:xfrm>
            <a:off x="4309732" y="1758225"/>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pic>
        <p:nvPicPr>
          <p:cNvPr id="112" name="Google Shape;112;p16"/>
          <p:cNvPicPr preferRelativeResize="0"/>
          <p:nvPr/>
        </p:nvPicPr>
        <p:blipFill rotWithShape="1">
          <a:blip r:embed="rId2">
            <a:alphaModFix/>
          </a:blip>
          <a:srcRect t="12365"/>
          <a:stretch/>
        </p:blipFill>
        <p:spPr>
          <a:xfrm>
            <a:off x="4213350" y="3247275"/>
            <a:ext cx="5759427" cy="254332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13"/>
        <p:cNvGrpSpPr/>
        <p:nvPr/>
      </p:nvGrpSpPr>
      <p:grpSpPr>
        <a:xfrm>
          <a:off x="0" y="0"/>
          <a:ext cx="0" cy="0"/>
          <a:chOff x="0" y="0"/>
          <a:chExt cx="0" cy="0"/>
        </a:xfrm>
      </p:grpSpPr>
      <p:grpSp>
        <p:nvGrpSpPr>
          <p:cNvPr id="114" name="Google Shape;114;p17"/>
          <p:cNvGrpSpPr/>
          <p:nvPr/>
        </p:nvGrpSpPr>
        <p:grpSpPr>
          <a:xfrm>
            <a:off x="-9150" y="4604575"/>
            <a:ext cx="9162300" cy="795003"/>
            <a:chOff x="-13512" y="4604575"/>
            <a:chExt cx="9162300" cy="795003"/>
          </a:xfrm>
        </p:grpSpPr>
        <p:sp>
          <p:nvSpPr>
            <p:cNvPr id="115" name="Google Shape;115;p17"/>
            <p:cNvSpPr/>
            <p:nvPr/>
          </p:nvSpPr>
          <p:spPr>
            <a:xfrm rot="5400000">
              <a:off x="4287438" y="538228"/>
              <a:ext cx="560400" cy="9162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16" name="Google Shape;116;p17"/>
            <p:cNvSpPr/>
            <p:nvPr/>
          </p:nvSpPr>
          <p:spPr>
            <a:xfrm>
              <a:off x="-13500" y="4604575"/>
              <a:ext cx="91578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17" name="Google Shape;117;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8" name="Google Shape;118;p17"/>
          <p:cNvSpPr txBox="1">
            <a:spLocks noGrp="1"/>
          </p:cNvSpPr>
          <p:nvPr>
            <p:ph type="subTitle" idx="1"/>
          </p:nvPr>
        </p:nvSpPr>
        <p:spPr>
          <a:xfrm>
            <a:off x="4848475" y="1408725"/>
            <a:ext cx="3582300" cy="2609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9" name="Google Shape;119;p17"/>
          <p:cNvSpPr txBox="1">
            <a:spLocks noGrp="1"/>
          </p:cNvSpPr>
          <p:nvPr>
            <p:ph type="subTitle" idx="2"/>
          </p:nvPr>
        </p:nvSpPr>
        <p:spPr>
          <a:xfrm>
            <a:off x="720000" y="1408725"/>
            <a:ext cx="3582300" cy="2609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20" name="Google Shape;120;p17"/>
          <p:cNvPicPr preferRelativeResize="0"/>
          <p:nvPr/>
        </p:nvPicPr>
        <p:blipFill rotWithShape="1">
          <a:blip r:embed="rId2">
            <a:alphaModFix/>
          </a:blip>
          <a:srcRect t="36552" r="25931"/>
          <a:stretch/>
        </p:blipFill>
        <p:spPr>
          <a:xfrm flipH="1">
            <a:off x="-49293" y="3825100"/>
            <a:ext cx="4265974" cy="1841449"/>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21"/>
        <p:cNvGrpSpPr/>
        <p:nvPr/>
      </p:nvGrpSpPr>
      <p:grpSpPr>
        <a:xfrm>
          <a:off x="0" y="0"/>
          <a:ext cx="0" cy="0"/>
          <a:chOff x="0" y="0"/>
          <a:chExt cx="0" cy="0"/>
        </a:xfrm>
      </p:grpSpPr>
      <p:grpSp>
        <p:nvGrpSpPr>
          <p:cNvPr id="122" name="Google Shape;122;p18"/>
          <p:cNvGrpSpPr/>
          <p:nvPr/>
        </p:nvGrpSpPr>
        <p:grpSpPr>
          <a:xfrm>
            <a:off x="-9150" y="4604575"/>
            <a:ext cx="9162300" cy="795003"/>
            <a:chOff x="-13512" y="4604575"/>
            <a:chExt cx="9162300" cy="795003"/>
          </a:xfrm>
        </p:grpSpPr>
        <p:sp>
          <p:nvSpPr>
            <p:cNvPr id="123" name="Google Shape;123;p18"/>
            <p:cNvSpPr/>
            <p:nvPr/>
          </p:nvSpPr>
          <p:spPr>
            <a:xfrm rot="5400000">
              <a:off x="4287438" y="538228"/>
              <a:ext cx="560400" cy="9162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24" name="Google Shape;124;p18"/>
            <p:cNvSpPr/>
            <p:nvPr/>
          </p:nvSpPr>
          <p:spPr>
            <a:xfrm>
              <a:off x="-13500" y="4604575"/>
              <a:ext cx="91578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25" name="Google Shape;125;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6" name="Google Shape;126;p18"/>
          <p:cNvSpPr txBox="1">
            <a:spLocks noGrp="1"/>
          </p:cNvSpPr>
          <p:nvPr>
            <p:ph type="subTitle" idx="1"/>
          </p:nvPr>
        </p:nvSpPr>
        <p:spPr>
          <a:xfrm>
            <a:off x="720125" y="2508925"/>
            <a:ext cx="2392800" cy="86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18"/>
          <p:cNvSpPr txBox="1">
            <a:spLocks noGrp="1"/>
          </p:cNvSpPr>
          <p:nvPr>
            <p:ph type="subTitle" idx="2"/>
          </p:nvPr>
        </p:nvSpPr>
        <p:spPr>
          <a:xfrm>
            <a:off x="3374753" y="2508925"/>
            <a:ext cx="2392800" cy="86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8"/>
          <p:cNvSpPr txBox="1">
            <a:spLocks noGrp="1"/>
          </p:cNvSpPr>
          <p:nvPr>
            <p:ph type="subTitle" idx="3"/>
          </p:nvPr>
        </p:nvSpPr>
        <p:spPr>
          <a:xfrm>
            <a:off x="6031075" y="2508925"/>
            <a:ext cx="2392800" cy="861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18"/>
          <p:cNvSpPr txBox="1">
            <a:spLocks noGrp="1"/>
          </p:cNvSpPr>
          <p:nvPr>
            <p:ph type="subTitle" idx="4"/>
          </p:nvPr>
        </p:nvSpPr>
        <p:spPr>
          <a:xfrm>
            <a:off x="720125" y="1647000"/>
            <a:ext cx="2392800" cy="861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30" name="Google Shape;130;p18"/>
          <p:cNvSpPr txBox="1">
            <a:spLocks noGrp="1"/>
          </p:cNvSpPr>
          <p:nvPr>
            <p:ph type="subTitle" idx="5"/>
          </p:nvPr>
        </p:nvSpPr>
        <p:spPr>
          <a:xfrm>
            <a:off x="3374757" y="1647000"/>
            <a:ext cx="2392800" cy="861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31" name="Google Shape;131;p18"/>
          <p:cNvSpPr txBox="1">
            <a:spLocks noGrp="1"/>
          </p:cNvSpPr>
          <p:nvPr>
            <p:ph type="subTitle" idx="6"/>
          </p:nvPr>
        </p:nvSpPr>
        <p:spPr>
          <a:xfrm>
            <a:off x="6031075" y="1647000"/>
            <a:ext cx="2392800" cy="861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pic>
        <p:nvPicPr>
          <p:cNvPr id="132" name="Google Shape;132;p18"/>
          <p:cNvPicPr preferRelativeResize="0"/>
          <p:nvPr/>
        </p:nvPicPr>
        <p:blipFill rotWithShape="1">
          <a:blip r:embed="rId2">
            <a:alphaModFix/>
          </a:blip>
          <a:srcRect t="36552" r="25931"/>
          <a:stretch/>
        </p:blipFill>
        <p:spPr>
          <a:xfrm flipH="1">
            <a:off x="-13624" y="3596500"/>
            <a:ext cx="4265974" cy="1841449"/>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33"/>
        <p:cNvGrpSpPr/>
        <p:nvPr/>
      </p:nvGrpSpPr>
      <p:grpSpPr>
        <a:xfrm>
          <a:off x="0" y="0"/>
          <a:ext cx="0" cy="0"/>
          <a:chOff x="0" y="0"/>
          <a:chExt cx="0" cy="0"/>
        </a:xfrm>
      </p:grpSpPr>
      <p:sp>
        <p:nvSpPr>
          <p:cNvPr id="134" name="Google Shape;134;p19"/>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5" name="Google Shape;135;p19"/>
          <p:cNvSpPr txBox="1">
            <a:spLocks noGrp="1"/>
          </p:cNvSpPr>
          <p:nvPr>
            <p:ph type="subTitle" idx="1"/>
          </p:nvPr>
        </p:nvSpPr>
        <p:spPr>
          <a:xfrm>
            <a:off x="719475" y="1590225"/>
            <a:ext cx="3642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6" name="Google Shape;136;p19"/>
          <p:cNvSpPr txBox="1">
            <a:spLocks noGrp="1"/>
          </p:cNvSpPr>
          <p:nvPr>
            <p:ph type="subTitle" idx="2"/>
          </p:nvPr>
        </p:nvSpPr>
        <p:spPr>
          <a:xfrm>
            <a:off x="719475" y="4031300"/>
            <a:ext cx="3640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7" name="Google Shape;137;p19"/>
          <p:cNvSpPr txBox="1">
            <a:spLocks noGrp="1"/>
          </p:cNvSpPr>
          <p:nvPr>
            <p:ph type="subTitle" idx="3"/>
          </p:nvPr>
        </p:nvSpPr>
        <p:spPr>
          <a:xfrm>
            <a:off x="719475" y="2803261"/>
            <a:ext cx="3642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19"/>
          <p:cNvSpPr txBox="1">
            <a:spLocks noGrp="1"/>
          </p:cNvSpPr>
          <p:nvPr>
            <p:ph type="subTitle" idx="4"/>
          </p:nvPr>
        </p:nvSpPr>
        <p:spPr>
          <a:xfrm>
            <a:off x="4574173" y="1590225"/>
            <a:ext cx="3642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19"/>
          <p:cNvSpPr txBox="1">
            <a:spLocks noGrp="1"/>
          </p:cNvSpPr>
          <p:nvPr>
            <p:ph type="subTitle" idx="5"/>
          </p:nvPr>
        </p:nvSpPr>
        <p:spPr>
          <a:xfrm>
            <a:off x="4574173" y="2803262"/>
            <a:ext cx="3642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19"/>
          <p:cNvSpPr txBox="1">
            <a:spLocks noGrp="1"/>
          </p:cNvSpPr>
          <p:nvPr>
            <p:ph type="subTitle" idx="6"/>
          </p:nvPr>
        </p:nvSpPr>
        <p:spPr>
          <a:xfrm>
            <a:off x="4574173" y="4031300"/>
            <a:ext cx="3642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19"/>
          <p:cNvSpPr txBox="1">
            <a:spLocks noGrp="1"/>
          </p:cNvSpPr>
          <p:nvPr>
            <p:ph type="subTitle" idx="7"/>
          </p:nvPr>
        </p:nvSpPr>
        <p:spPr>
          <a:xfrm>
            <a:off x="719475" y="1120075"/>
            <a:ext cx="3639000" cy="470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2" name="Google Shape;142;p19"/>
          <p:cNvSpPr txBox="1">
            <a:spLocks noGrp="1"/>
          </p:cNvSpPr>
          <p:nvPr>
            <p:ph type="subTitle" idx="8"/>
          </p:nvPr>
        </p:nvSpPr>
        <p:spPr>
          <a:xfrm>
            <a:off x="719475" y="3561075"/>
            <a:ext cx="3640800" cy="470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3" name="Google Shape;143;p19"/>
          <p:cNvSpPr txBox="1">
            <a:spLocks noGrp="1"/>
          </p:cNvSpPr>
          <p:nvPr>
            <p:ph type="subTitle" idx="9"/>
          </p:nvPr>
        </p:nvSpPr>
        <p:spPr>
          <a:xfrm>
            <a:off x="4574173" y="2333187"/>
            <a:ext cx="3642900" cy="470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4" name="Google Shape;144;p19"/>
          <p:cNvSpPr txBox="1">
            <a:spLocks noGrp="1"/>
          </p:cNvSpPr>
          <p:nvPr>
            <p:ph type="subTitle" idx="13"/>
          </p:nvPr>
        </p:nvSpPr>
        <p:spPr>
          <a:xfrm>
            <a:off x="719475" y="2333186"/>
            <a:ext cx="3640800" cy="470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5" name="Google Shape;145;p19"/>
          <p:cNvSpPr txBox="1">
            <a:spLocks noGrp="1"/>
          </p:cNvSpPr>
          <p:nvPr>
            <p:ph type="subTitle" idx="14"/>
          </p:nvPr>
        </p:nvSpPr>
        <p:spPr>
          <a:xfrm>
            <a:off x="4574173" y="1120075"/>
            <a:ext cx="3645000" cy="470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6" name="Google Shape;146;p19"/>
          <p:cNvSpPr txBox="1">
            <a:spLocks noGrp="1"/>
          </p:cNvSpPr>
          <p:nvPr>
            <p:ph type="subTitle" idx="15"/>
          </p:nvPr>
        </p:nvSpPr>
        <p:spPr>
          <a:xfrm>
            <a:off x="4574173" y="3561251"/>
            <a:ext cx="3642900" cy="470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47" name="Google Shape;147;p19"/>
          <p:cNvGrpSpPr/>
          <p:nvPr/>
        </p:nvGrpSpPr>
        <p:grpSpPr>
          <a:xfrm>
            <a:off x="8433835" y="-200"/>
            <a:ext cx="991850" cy="5162400"/>
            <a:chOff x="8433835" y="-200"/>
            <a:chExt cx="991850" cy="5162400"/>
          </a:xfrm>
        </p:grpSpPr>
        <p:sp>
          <p:nvSpPr>
            <p:cNvPr id="148" name="Google Shape;148;p19"/>
            <p:cNvSpPr/>
            <p:nvPr/>
          </p:nvSpPr>
          <p:spPr>
            <a:xfrm>
              <a:off x="8675085" y="-200"/>
              <a:ext cx="7506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49" name="Google Shape;149;p19"/>
            <p:cNvSpPr/>
            <p:nvPr/>
          </p:nvSpPr>
          <p:spPr>
            <a:xfrm rot="5400000">
              <a:off x="5977435" y="2456200"/>
              <a:ext cx="51624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150" name="Google Shape;150;p19"/>
          <p:cNvPicPr preferRelativeResize="0"/>
          <p:nvPr/>
        </p:nvPicPr>
        <p:blipFill>
          <a:blip r:embed="rId2">
            <a:alphaModFix/>
          </a:blip>
          <a:stretch>
            <a:fillRect/>
          </a:stretch>
        </p:blipFill>
        <p:spPr>
          <a:xfrm>
            <a:off x="4880449" y="2933175"/>
            <a:ext cx="5759427" cy="2902201"/>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p:cSld name="CUSTOM_10">
    <p:spTree>
      <p:nvGrpSpPr>
        <p:cNvPr id="1" name="Shape 151"/>
        <p:cNvGrpSpPr/>
        <p:nvPr/>
      </p:nvGrpSpPr>
      <p:grpSpPr>
        <a:xfrm>
          <a:off x="0" y="0"/>
          <a:ext cx="0" cy="0"/>
          <a:chOff x="0" y="0"/>
          <a:chExt cx="0" cy="0"/>
        </a:xfrm>
      </p:grpSpPr>
      <p:sp>
        <p:nvSpPr>
          <p:cNvPr id="152" name="Google Shape;152;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53" name="Google Shape;153;p20"/>
          <p:cNvGrpSpPr/>
          <p:nvPr/>
        </p:nvGrpSpPr>
        <p:grpSpPr>
          <a:xfrm>
            <a:off x="8433835" y="-200"/>
            <a:ext cx="991850" cy="5162400"/>
            <a:chOff x="8433835" y="-200"/>
            <a:chExt cx="991850" cy="5162400"/>
          </a:xfrm>
        </p:grpSpPr>
        <p:sp>
          <p:nvSpPr>
            <p:cNvPr id="154" name="Google Shape;154;p20"/>
            <p:cNvSpPr/>
            <p:nvPr/>
          </p:nvSpPr>
          <p:spPr>
            <a:xfrm>
              <a:off x="8675085" y="-200"/>
              <a:ext cx="7506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55" name="Google Shape;155;p20"/>
            <p:cNvSpPr/>
            <p:nvPr/>
          </p:nvSpPr>
          <p:spPr>
            <a:xfrm rot="5400000">
              <a:off x="5977435" y="2456200"/>
              <a:ext cx="51624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grpSp>
        <p:nvGrpSpPr>
          <p:cNvPr id="15" name="Google Shape;15;p3"/>
          <p:cNvGrpSpPr/>
          <p:nvPr/>
        </p:nvGrpSpPr>
        <p:grpSpPr>
          <a:xfrm>
            <a:off x="-6475" y="3511225"/>
            <a:ext cx="9181200" cy="1632075"/>
            <a:chOff x="-6475" y="3511225"/>
            <a:chExt cx="9181200" cy="1632075"/>
          </a:xfrm>
        </p:grpSpPr>
        <p:sp>
          <p:nvSpPr>
            <p:cNvPr id="16" name="Google Shape;16;p3"/>
            <p:cNvSpPr/>
            <p:nvPr/>
          </p:nvSpPr>
          <p:spPr>
            <a:xfrm>
              <a:off x="-6475" y="3511225"/>
              <a:ext cx="91806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 name="Google Shape;17;p3"/>
            <p:cNvSpPr/>
            <p:nvPr/>
          </p:nvSpPr>
          <p:spPr>
            <a:xfrm>
              <a:off x="-6475" y="3760900"/>
              <a:ext cx="9181200" cy="138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8" name="Google Shape;18;p3"/>
          <p:cNvSpPr txBox="1">
            <a:spLocks noGrp="1"/>
          </p:cNvSpPr>
          <p:nvPr>
            <p:ph type="title"/>
          </p:nvPr>
        </p:nvSpPr>
        <p:spPr>
          <a:xfrm>
            <a:off x="713225" y="1815925"/>
            <a:ext cx="4680600" cy="15114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713225" y="850925"/>
            <a:ext cx="1652100" cy="10428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0" name="Google Shape;20;p3"/>
          <p:cNvSpPr txBox="1">
            <a:spLocks noGrp="1"/>
          </p:cNvSpPr>
          <p:nvPr>
            <p:ph type="subTitle" idx="1"/>
          </p:nvPr>
        </p:nvSpPr>
        <p:spPr>
          <a:xfrm>
            <a:off x="713225" y="3859075"/>
            <a:ext cx="3280500" cy="689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CUSTOM_10_1">
    <p:spTree>
      <p:nvGrpSpPr>
        <p:cNvPr id="1" name="Shape 156"/>
        <p:cNvGrpSpPr/>
        <p:nvPr/>
      </p:nvGrpSpPr>
      <p:grpSpPr>
        <a:xfrm>
          <a:off x="0" y="0"/>
          <a:ext cx="0" cy="0"/>
          <a:chOff x="0" y="0"/>
          <a:chExt cx="0" cy="0"/>
        </a:xfrm>
      </p:grpSpPr>
      <p:sp>
        <p:nvSpPr>
          <p:cNvPr id="157" name="Google Shape;157;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58" name="Google Shape;158;p21"/>
          <p:cNvGrpSpPr/>
          <p:nvPr/>
        </p:nvGrpSpPr>
        <p:grpSpPr>
          <a:xfrm flipH="1">
            <a:off x="-278625" y="-9450"/>
            <a:ext cx="991860" cy="5162400"/>
            <a:chOff x="8433835" y="-200"/>
            <a:chExt cx="991860" cy="5162400"/>
          </a:xfrm>
        </p:grpSpPr>
        <p:sp>
          <p:nvSpPr>
            <p:cNvPr id="159" name="Google Shape;159;p21"/>
            <p:cNvSpPr/>
            <p:nvPr/>
          </p:nvSpPr>
          <p:spPr>
            <a:xfrm>
              <a:off x="8675095" y="-200"/>
              <a:ext cx="750600" cy="516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0" name="Google Shape;160;p21"/>
            <p:cNvSpPr/>
            <p:nvPr/>
          </p:nvSpPr>
          <p:spPr>
            <a:xfrm rot="5400000">
              <a:off x="5977435" y="2456200"/>
              <a:ext cx="51624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161" name="Google Shape;161;p21"/>
          <p:cNvPicPr preferRelativeResize="0"/>
          <p:nvPr/>
        </p:nvPicPr>
        <p:blipFill rotWithShape="1">
          <a:blip r:embed="rId2">
            <a:alphaModFix/>
          </a:blip>
          <a:srcRect t="36552" r="25931"/>
          <a:stretch/>
        </p:blipFill>
        <p:spPr>
          <a:xfrm rot="10800000" flipH="1">
            <a:off x="5322476" y="-247400"/>
            <a:ext cx="4265974" cy="1841449"/>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62"/>
        <p:cNvGrpSpPr/>
        <p:nvPr/>
      </p:nvGrpSpPr>
      <p:grpSpPr>
        <a:xfrm>
          <a:off x="0" y="0"/>
          <a:ext cx="0" cy="0"/>
          <a:chOff x="0" y="0"/>
          <a:chExt cx="0" cy="0"/>
        </a:xfrm>
      </p:grpSpPr>
      <p:grpSp>
        <p:nvGrpSpPr>
          <p:cNvPr id="163" name="Google Shape;163;p22"/>
          <p:cNvGrpSpPr/>
          <p:nvPr/>
        </p:nvGrpSpPr>
        <p:grpSpPr>
          <a:xfrm>
            <a:off x="-6475" y="3511225"/>
            <a:ext cx="9181200" cy="1632075"/>
            <a:chOff x="-6475" y="3511225"/>
            <a:chExt cx="9181200" cy="1632075"/>
          </a:xfrm>
        </p:grpSpPr>
        <p:sp>
          <p:nvSpPr>
            <p:cNvPr id="164" name="Google Shape;164;p22"/>
            <p:cNvSpPr/>
            <p:nvPr/>
          </p:nvSpPr>
          <p:spPr>
            <a:xfrm>
              <a:off x="-6475" y="3511225"/>
              <a:ext cx="91806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5" name="Google Shape;165;p22"/>
            <p:cNvSpPr/>
            <p:nvPr/>
          </p:nvSpPr>
          <p:spPr>
            <a:xfrm>
              <a:off x="-6475" y="3760900"/>
              <a:ext cx="9181200" cy="138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66" name="Google Shape;166;p22"/>
          <p:cNvSpPr txBox="1">
            <a:spLocks noGrp="1"/>
          </p:cNvSpPr>
          <p:nvPr>
            <p:ph type="title"/>
          </p:nvPr>
        </p:nvSpPr>
        <p:spPr>
          <a:xfrm>
            <a:off x="713263" y="663250"/>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7" name="Google Shape;167;p22"/>
          <p:cNvSpPr txBox="1">
            <a:spLocks noGrp="1"/>
          </p:cNvSpPr>
          <p:nvPr>
            <p:ph type="subTitle" idx="1"/>
          </p:nvPr>
        </p:nvSpPr>
        <p:spPr>
          <a:xfrm>
            <a:off x="713225" y="1827175"/>
            <a:ext cx="44481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8" name="Google Shape;168;p22"/>
          <p:cNvSpPr txBox="1"/>
          <p:nvPr/>
        </p:nvSpPr>
        <p:spPr>
          <a:xfrm>
            <a:off x="720366" y="37643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Albert Sans"/>
                <a:ea typeface="Albert Sans"/>
                <a:cs typeface="Albert Sans"/>
                <a:sym typeface="Albert Sans"/>
              </a:rPr>
              <a:t>CREDITS:</a:t>
            </a:r>
            <a:r>
              <a:rPr lang="en" sz="1200">
                <a:solidFill>
                  <a:schemeClr val="dk1"/>
                </a:solidFill>
                <a:latin typeface="Albert Sans"/>
                <a:ea typeface="Albert Sans"/>
                <a:cs typeface="Albert Sans"/>
                <a:sym typeface="Albert Sans"/>
              </a:rPr>
              <a:t> This presentation template was created by </a:t>
            </a:r>
            <a:r>
              <a:rPr lang="en" sz="1200" b="1" u="sng">
                <a:solidFill>
                  <a:schemeClr val="dk1"/>
                </a:solidFill>
                <a:latin typeface="Albert Sans"/>
                <a:ea typeface="Albert Sans"/>
                <a:cs typeface="Albert Sans"/>
                <a:sym typeface="Albert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Albert Sans"/>
                <a:ea typeface="Albert Sans"/>
                <a:cs typeface="Albert Sans"/>
                <a:sym typeface="Albert Sans"/>
              </a:rPr>
              <a:t>, and includes icons by </a:t>
            </a:r>
            <a:r>
              <a:rPr lang="en" sz="1200" b="1" u="sng">
                <a:solidFill>
                  <a:schemeClr val="dk1"/>
                </a:solidFill>
                <a:latin typeface="Albert Sans"/>
                <a:ea typeface="Albert Sans"/>
                <a:cs typeface="Albert Sans"/>
                <a:sym typeface="Albert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Albert Sans"/>
                <a:ea typeface="Albert Sans"/>
                <a:cs typeface="Albert Sans"/>
                <a:sym typeface="Albert Sans"/>
              </a:rPr>
              <a:t>, and infographics &amp; images by </a:t>
            </a:r>
            <a:r>
              <a:rPr lang="en" sz="1200" b="1" u="sng">
                <a:solidFill>
                  <a:schemeClr val="dk1"/>
                </a:solidFill>
                <a:latin typeface="Albert Sans"/>
                <a:ea typeface="Albert Sans"/>
                <a:cs typeface="Albert Sans"/>
                <a:sym typeface="Albert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Albert Sans"/>
                <a:ea typeface="Albert Sans"/>
                <a:cs typeface="Albert Sans"/>
                <a:sym typeface="Albert Sans"/>
              </a:rPr>
              <a:t> </a:t>
            </a:r>
            <a:endParaRPr sz="1200" b="1" u="sng">
              <a:solidFill>
                <a:schemeClr val="dk1"/>
              </a:solidFill>
              <a:latin typeface="Albert Sans"/>
              <a:ea typeface="Albert Sans"/>
              <a:cs typeface="Albert Sans"/>
              <a:sym typeface="Albert San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69"/>
        <p:cNvGrpSpPr/>
        <p:nvPr/>
      </p:nvGrpSpPr>
      <p:grpSpPr>
        <a:xfrm>
          <a:off x="0" y="0"/>
          <a:ext cx="0" cy="0"/>
          <a:chOff x="0" y="0"/>
          <a:chExt cx="0" cy="0"/>
        </a:xfrm>
      </p:grpSpPr>
      <p:grpSp>
        <p:nvGrpSpPr>
          <p:cNvPr id="170" name="Google Shape;170;p23"/>
          <p:cNvGrpSpPr/>
          <p:nvPr/>
        </p:nvGrpSpPr>
        <p:grpSpPr>
          <a:xfrm>
            <a:off x="8433835" y="-200"/>
            <a:ext cx="991850" cy="5162400"/>
            <a:chOff x="8433835" y="-200"/>
            <a:chExt cx="991850" cy="5162400"/>
          </a:xfrm>
        </p:grpSpPr>
        <p:sp>
          <p:nvSpPr>
            <p:cNvPr id="171" name="Google Shape;171;p23"/>
            <p:cNvSpPr/>
            <p:nvPr/>
          </p:nvSpPr>
          <p:spPr>
            <a:xfrm>
              <a:off x="8675085" y="-200"/>
              <a:ext cx="7506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2" name="Google Shape;172;p23"/>
            <p:cNvSpPr/>
            <p:nvPr/>
          </p:nvSpPr>
          <p:spPr>
            <a:xfrm rot="5400000">
              <a:off x="5977435" y="2456200"/>
              <a:ext cx="51624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173" name="Google Shape;173;p23"/>
          <p:cNvPicPr preferRelativeResize="0"/>
          <p:nvPr/>
        </p:nvPicPr>
        <p:blipFill>
          <a:blip r:embed="rId2">
            <a:alphaModFix/>
          </a:blip>
          <a:stretch>
            <a:fillRect/>
          </a:stretch>
        </p:blipFill>
        <p:spPr>
          <a:xfrm>
            <a:off x="4220474" y="2624450"/>
            <a:ext cx="5759427" cy="290220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74"/>
        <p:cNvGrpSpPr/>
        <p:nvPr/>
      </p:nvGrpSpPr>
      <p:grpSpPr>
        <a:xfrm>
          <a:off x="0" y="0"/>
          <a:ext cx="0" cy="0"/>
          <a:chOff x="0" y="0"/>
          <a:chExt cx="0" cy="0"/>
        </a:xfrm>
      </p:grpSpPr>
      <p:grpSp>
        <p:nvGrpSpPr>
          <p:cNvPr id="175" name="Google Shape;175;p24"/>
          <p:cNvGrpSpPr/>
          <p:nvPr/>
        </p:nvGrpSpPr>
        <p:grpSpPr>
          <a:xfrm>
            <a:off x="-9150" y="4604575"/>
            <a:ext cx="9162300" cy="795003"/>
            <a:chOff x="-13512" y="4604575"/>
            <a:chExt cx="9162300" cy="795003"/>
          </a:xfrm>
        </p:grpSpPr>
        <p:sp>
          <p:nvSpPr>
            <p:cNvPr id="176" name="Google Shape;176;p24"/>
            <p:cNvSpPr/>
            <p:nvPr/>
          </p:nvSpPr>
          <p:spPr>
            <a:xfrm rot="5400000">
              <a:off x="4287438" y="538228"/>
              <a:ext cx="560400" cy="9162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77" name="Google Shape;177;p24"/>
            <p:cNvSpPr/>
            <p:nvPr/>
          </p:nvSpPr>
          <p:spPr>
            <a:xfrm>
              <a:off x="-13500" y="4604575"/>
              <a:ext cx="91578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178" name="Google Shape;178;p24"/>
          <p:cNvPicPr preferRelativeResize="0"/>
          <p:nvPr/>
        </p:nvPicPr>
        <p:blipFill rotWithShape="1">
          <a:blip r:embed="rId2">
            <a:alphaModFix/>
          </a:blip>
          <a:srcRect t="12365"/>
          <a:stretch/>
        </p:blipFill>
        <p:spPr>
          <a:xfrm flipH="1">
            <a:off x="-934850" y="2936675"/>
            <a:ext cx="5759427" cy="254332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83"/>
        <p:cNvGrpSpPr/>
        <p:nvPr/>
      </p:nvGrpSpPr>
      <p:grpSpPr>
        <a:xfrm>
          <a:off x="0" y="0"/>
          <a:ext cx="0" cy="0"/>
          <a:chOff x="0" y="0"/>
          <a:chExt cx="0" cy="0"/>
        </a:xfrm>
      </p:grpSpPr>
      <p:sp>
        <p:nvSpPr>
          <p:cNvPr id="184" name="Google Shape;184;p2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 name="Google Shape;23;p4"/>
          <p:cNvSpPr txBox="1">
            <a:spLocks noGrp="1"/>
          </p:cNvSpPr>
          <p:nvPr>
            <p:ph type="body" idx="1"/>
          </p:nvPr>
        </p:nvSpPr>
        <p:spPr>
          <a:xfrm>
            <a:off x="720000" y="1215751"/>
            <a:ext cx="7704000" cy="412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4" name="Google Shape;24;p4"/>
          <p:cNvGrpSpPr/>
          <p:nvPr/>
        </p:nvGrpSpPr>
        <p:grpSpPr>
          <a:xfrm>
            <a:off x="-9150" y="4604575"/>
            <a:ext cx="9162300" cy="795003"/>
            <a:chOff x="-13512" y="4604575"/>
            <a:chExt cx="9162300" cy="795003"/>
          </a:xfrm>
        </p:grpSpPr>
        <p:sp>
          <p:nvSpPr>
            <p:cNvPr id="25" name="Google Shape;25;p4"/>
            <p:cNvSpPr/>
            <p:nvPr/>
          </p:nvSpPr>
          <p:spPr>
            <a:xfrm rot="5400000">
              <a:off x="4287438" y="538228"/>
              <a:ext cx="560400" cy="9162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6" name="Google Shape;26;p4"/>
            <p:cNvSpPr/>
            <p:nvPr/>
          </p:nvSpPr>
          <p:spPr>
            <a:xfrm>
              <a:off x="-13500" y="4604575"/>
              <a:ext cx="91578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27" name="Google Shape;27;p4"/>
          <p:cNvPicPr preferRelativeResize="0"/>
          <p:nvPr/>
        </p:nvPicPr>
        <p:blipFill rotWithShape="1">
          <a:blip r:embed="rId2">
            <a:alphaModFix/>
          </a:blip>
          <a:srcRect r="44772"/>
          <a:stretch/>
        </p:blipFill>
        <p:spPr>
          <a:xfrm>
            <a:off x="6852320" y="1976350"/>
            <a:ext cx="2358124" cy="403637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grpSp>
        <p:nvGrpSpPr>
          <p:cNvPr id="29" name="Google Shape;29;p5"/>
          <p:cNvGrpSpPr/>
          <p:nvPr/>
        </p:nvGrpSpPr>
        <p:grpSpPr>
          <a:xfrm>
            <a:off x="-9150" y="4604575"/>
            <a:ext cx="9162300" cy="795003"/>
            <a:chOff x="-13512" y="4604575"/>
            <a:chExt cx="9162300" cy="795003"/>
          </a:xfrm>
        </p:grpSpPr>
        <p:sp>
          <p:nvSpPr>
            <p:cNvPr id="30" name="Google Shape;30;p5"/>
            <p:cNvSpPr/>
            <p:nvPr/>
          </p:nvSpPr>
          <p:spPr>
            <a:xfrm rot="5400000">
              <a:off x="4287438" y="538228"/>
              <a:ext cx="560400" cy="9162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1" name="Google Shape;31;p5"/>
            <p:cNvSpPr/>
            <p:nvPr/>
          </p:nvSpPr>
          <p:spPr>
            <a:xfrm>
              <a:off x="-13500" y="4604575"/>
              <a:ext cx="91578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32" name="Google Shape;32;p5"/>
          <p:cNvPicPr preferRelativeResize="0"/>
          <p:nvPr/>
        </p:nvPicPr>
        <p:blipFill rotWithShape="1">
          <a:blip r:embed="rId2">
            <a:alphaModFix/>
          </a:blip>
          <a:srcRect r="44772"/>
          <a:stretch/>
        </p:blipFill>
        <p:spPr>
          <a:xfrm>
            <a:off x="6852320" y="1976350"/>
            <a:ext cx="2358124" cy="4036376"/>
          </a:xfrm>
          <a:prstGeom prst="rect">
            <a:avLst/>
          </a:prstGeom>
          <a:noFill/>
          <a:ln>
            <a:noFill/>
          </a:ln>
        </p:spPr>
      </p:pic>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5"/>
          <p:cNvSpPr txBox="1">
            <a:spLocks noGrp="1"/>
          </p:cNvSpPr>
          <p:nvPr>
            <p:ph type="subTitle" idx="1"/>
          </p:nvPr>
        </p:nvSpPr>
        <p:spPr>
          <a:xfrm>
            <a:off x="5055284"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583300" y="3695224"/>
            <a:ext cx="2505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50552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Epilogue"/>
              <a:buNone/>
              <a:defRPr sz="24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algn="ctr"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algn="ctr"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algn="ctr"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algn="ctr"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algn="ctr"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algn="ctr"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algn="ctr"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
        <p:nvSpPr>
          <p:cNvPr id="37" name="Google Shape;37;p5"/>
          <p:cNvSpPr txBox="1">
            <a:spLocks noGrp="1"/>
          </p:cNvSpPr>
          <p:nvPr>
            <p:ph type="subTitle" idx="4"/>
          </p:nvPr>
        </p:nvSpPr>
        <p:spPr>
          <a:xfrm>
            <a:off x="1583075" y="3122525"/>
            <a:ext cx="25056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Epilogue"/>
              <a:buNone/>
              <a:defRPr sz="2400" b="1">
                <a:solidFill>
                  <a:schemeClr val="dk1"/>
                </a:solidFill>
                <a:latin typeface="Epilogue"/>
                <a:ea typeface="Epilogue"/>
                <a:cs typeface="Epilogue"/>
                <a:sym typeface="Epilogue"/>
              </a:defRPr>
            </a:lvl1pPr>
            <a:lvl2pPr lvl="1" algn="ctr" rtl="0">
              <a:lnSpc>
                <a:spcPct val="100000"/>
              </a:lnSpc>
              <a:spcBef>
                <a:spcPts val="0"/>
              </a:spcBef>
              <a:spcAft>
                <a:spcPts val="0"/>
              </a:spcAft>
              <a:buSzPts val="2400"/>
              <a:buFont typeface="Epilogue"/>
              <a:buNone/>
              <a:defRPr sz="2400" b="1">
                <a:latin typeface="Epilogue"/>
                <a:ea typeface="Epilogue"/>
                <a:cs typeface="Epilogue"/>
                <a:sym typeface="Epilogue"/>
              </a:defRPr>
            </a:lvl2pPr>
            <a:lvl3pPr lvl="2" algn="ctr" rtl="0">
              <a:lnSpc>
                <a:spcPct val="100000"/>
              </a:lnSpc>
              <a:spcBef>
                <a:spcPts val="0"/>
              </a:spcBef>
              <a:spcAft>
                <a:spcPts val="0"/>
              </a:spcAft>
              <a:buSzPts val="2400"/>
              <a:buFont typeface="Epilogue"/>
              <a:buNone/>
              <a:defRPr sz="2400" b="1">
                <a:latin typeface="Epilogue"/>
                <a:ea typeface="Epilogue"/>
                <a:cs typeface="Epilogue"/>
                <a:sym typeface="Epilogue"/>
              </a:defRPr>
            </a:lvl3pPr>
            <a:lvl4pPr lvl="3" algn="ctr" rtl="0">
              <a:lnSpc>
                <a:spcPct val="100000"/>
              </a:lnSpc>
              <a:spcBef>
                <a:spcPts val="0"/>
              </a:spcBef>
              <a:spcAft>
                <a:spcPts val="0"/>
              </a:spcAft>
              <a:buSzPts val="2400"/>
              <a:buFont typeface="Epilogue"/>
              <a:buNone/>
              <a:defRPr sz="2400" b="1">
                <a:latin typeface="Epilogue"/>
                <a:ea typeface="Epilogue"/>
                <a:cs typeface="Epilogue"/>
                <a:sym typeface="Epilogue"/>
              </a:defRPr>
            </a:lvl4pPr>
            <a:lvl5pPr lvl="4" algn="ctr" rtl="0">
              <a:lnSpc>
                <a:spcPct val="100000"/>
              </a:lnSpc>
              <a:spcBef>
                <a:spcPts val="0"/>
              </a:spcBef>
              <a:spcAft>
                <a:spcPts val="0"/>
              </a:spcAft>
              <a:buSzPts val="2400"/>
              <a:buFont typeface="Epilogue"/>
              <a:buNone/>
              <a:defRPr sz="2400" b="1">
                <a:latin typeface="Epilogue"/>
                <a:ea typeface="Epilogue"/>
                <a:cs typeface="Epilogue"/>
                <a:sym typeface="Epilogue"/>
              </a:defRPr>
            </a:lvl5pPr>
            <a:lvl6pPr lvl="5" algn="ctr" rtl="0">
              <a:lnSpc>
                <a:spcPct val="100000"/>
              </a:lnSpc>
              <a:spcBef>
                <a:spcPts val="0"/>
              </a:spcBef>
              <a:spcAft>
                <a:spcPts val="0"/>
              </a:spcAft>
              <a:buSzPts val="2400"/>
              <a:buFont typeface="Epilogue"/>
              <a:buNone/>
              <a:defRPr sz="2400" b="1">
                <a:latin typeface="Epilogue"/>
                <a:ea typeface="Epilogue"/>
                <a:cs typeface="Epilogue"/>
                <a:sym typeface="Epilogue"/>
              </a:defRPr>
            </a:lvl6pPr>
            <a:lvl7pPr lvl="6" algn="ctr" rtl="0">
              <a:lnSpc>
                <a:spcPct val="100000"/>
              </a:lnSpc>
              <a:spcBef>
                <a:spcPts val="0"/>
              </a:spcBef>
              <a:spcAft>
                <a:spcPts val="0"/>
              </a:spcAft>
              <a:buSzPts val="2400"/>
              <a:buFont typeface="Epilogue"/>
              <a:buNone/>
              <a:defRPr sz="2400" b="1">
                <a:latin typeface="Epilogue"/>
                <a:ea typeface="Epilogue"/>
                <a:cs typeface="Epilogue"/>
                <a:sym typeface="Epilogue"/>
              </a:defRPr>
            </a:lvl7pPr>
            <a:lvl8pPr lvl="7" algn="ctr" rtl="0">
              <a:lnSpc>
                <a:spcPct val="100000"/>
              </a:lnSpc>
              <a:spcBef>
                <a:spcPts val="0"/>
              </a:spcBef>
              <a:spcAft>
                <a:spcPts val="0"/>
              </a:spcAft>
              <a:buSzPts val="2400"/>
              <a:buFont typeface="Epilogue"/>
              <a:buNone/>
              <a:defRPr sz="2400" b="1">
                <a:latin typeface="Epilogue"/>
                <a:ea typeface="Epilogue"/>
                <a:cs typeface="Epilogue"/>
                <a:sym typeface="Epilogue"/>
              </a:defRPr>
            </a:lvl8pPr>
            <a:lvl9pPr lvl="8" algn="ctr" rtl="0">
              <a:lnSpc>
                <a:spcPct val="100000"/>
              </a:lnSpc>
              <a:spcBef>
                <a:spcPts val="0"/>
              </a:spcBef>
              <a:spcAft>
                <a:spcPts val="0"/>
              </a:spcAft>
              <a:buSzPts val="2400"/>
              <a:buFont typeface="Epilogue"/>
              <a:buNone/>
              <a:defRPr sz="2400" b="1">
                <a:latin typeface="Epilogue"/>
                <a:ea typeface="Epilogue"/>
                <a:cs typeface="Epilogue"/>
                <a:sym typeface="Epilog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40" name="Google Shape;40;p6"/>
          <p:cNvPicPr preferRelativeResize="0"/>
          <p:nvPr/>
        </p:nvPicPr>
        <p:blipFill rotWithShape="1">
          <a:blip r:embed="rId2">
            <a:alphaModFix/>
          </a:blip>
          <a:srcRect l="47745" t="47775"/>
          <a:stretch/>
        </p:blipFill>
        <p:spPr>
          <a:xfrm flipH="1">
            <a:off x="6213199" y="-26475"/>
            <a:ext cx="3009551" cy="1515701"/>
          </a:xfrm>
          <a:prstGeom prst="rect">
            <a:avLst/>
          </a:prstGeom>
          <a:noFill/>
          <a:ln>
            <a:noFill/>
          </a:ln>
        </p:spPr>
      </p:pic>
      <p:grpSp>
        <p:nvGrpSpPr>
          <p:cNvPr id="41" name="Google Shape;41;p6"/>
          <p:cNvGrpSpPr/>
          <p:nvPr/>
        </p:nvGrpSpPr>
        <p:grpSpPr>
          <a:xfrm>
            <a:off x="-9150" y="4604575"/>
            <a:ext cx="9162300" cy="795003"/>
            <a:chOff x="-13512" y="4604575"/>
            <a:chExt cx="9162300" cy="795003"/>
          </a:xfrm>
        </p:grpSpPr>
        <p:sp>
          <p:nvSpPr>
            <p:cNvPr id="42" name="Google Shape;42;p6"/>
            <p:cNvSpPr/>
            <p:nvPr/>
          </p:nvSpPr>
          <p:spPr>
            <a:xfrm rot="5400000">
              <a:off x="4287438" y="538228"/>
              <a:ext cx="560400" cy="9162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3" name="Google Shape;43;p6"/>
            <p:cNvSpPr/>
            <p:nvPr/>
          </p:nvSpPr>
          <p:spPr>
            <a:xfrm>
              <a:off x="-13500" y="4604575"/>
              <a:ext cx="91578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720000" y="445025"/>
            <a:ext cx="3918900" cy="1013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6" name="Google Shape;46;p7"/>
          <p:cNvSpPr txBox="1">
            <a:spLocks noGrp="1"/>
          </p:cNvSpPr>
          <p:nvPr>
            <p:ph type="subTitle" idx="1"/>
          </p:nvPr>
        </p:nvSpPr>
        <p:spPr>
          <a:xfrm>
            <a:off x="720000" y="1700300"/>
            <a:ext cx="4402800" cy="2903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47" name="Google Shape;47;p7"/>
          <p:cNvSpPr>
            <a:spLocks noGrp="1"/>
          </p:cNvSpPr>
          <p:nvPr>
            <p:ph type="pic" idx="2"/>
          </p:nvPr>
        </p:nvSpPr>
        <p:spPr>
          <a:xfrm>
            <a:off x="5679200" y="-200"/>
            <a:ext cx="3464700" cy="5143500"/>
          </a:xfrm>
          <a:prstGeom prst="rect">
            <a:avLst/>
          </a:prstGeom>
          <a:noFill/>
          <a:ln>
            <a:noFill/>
          </a:ln>
        </p:spPr>
      </p:sp>
      <p:grpSp>
        <p:nvGrpSpPr>
          <p:cNvPr id="48" name="Google Shape;48;p7"/>
          <p:cNvGrpSpPr/>
          <p:nvPr/>
        </p:nvGrpSpPr>
        <p:grpSpPr>
          <a:xfrm>
            <a:off x="5204900" y="-200"/>
            <a:ext cx="3939000" cy="5162400"/>
            <a:chOff x="5204900" y="-200"/>
            <a:chExt cx="3939000" cy="5162400"/>
          </a:xfrm>
        </p:grpSpPr>
        <p:sp>
          <p:nvSpPr>
            <p:cNvPr id="49" name="Google Shape;49;p7"/>
            <p:cNvSpPr/>
            <p:nvPr/>
          </p:nvSpPr>
          <p:spPr>
            <a:xfrm>
              <a:off x="5454500" y="-200"/>
              <a:ext cx="36894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0" name="Google Shape;50;p7"/>
            <p:cNvSpPr/>
            <p:nvPr/>
          </p:nvSpPr>
          <p:spPr>
            <a:xfrm rot="5400000">
              <a:off x="2748500" y="2456200"/>
              <a:ext cx="51624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713225" y="975775"/>
            <a:ext cx="4595100" cy="20433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53" name="Google Shape;53;p8"/>
          <p:cNvGrpSpPr/>
          <p:nvPr/>
        </p:nvGrpSpPr>
        <p:grpSpPr>
          <a:xfrm>
            <a:off x="-6475" y="3511225"/>
            <a:ext cx="9181200" cy="1632075"/>
            <a:chOff x="-6475" y="3511225"/>
            <a:chExt cx="9181200" cy="1632075"/>
          </a:xfrm>
        </p:grpSpPr>
        <p:sp>
          <p:nvSpPr>
            <p:cNvPr id="54" name="Google Shape;54;p8"/>
            <p:cNvSpPr/>
            <p:nvPr/>
          </p:nvSpPr>
          <p:spPr>
            <a:xfrm>
              <a:off x="-6475" y="3511225"/>
              <a:ext cx="91806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5" name="Google Shape;55;p8"/>
            <p:cNvSpPr/>
            <p:nvPr/>
          </p:nvSpPr>
          <p:spPr>
            <a:xfrm>
              <a:off x="-6475" y="3760900"/>
              <a:ext cx="9181200" cy="138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6"/>
        <p:cNvGrpSpPr/>
        <p:nvPr/>
      </p:nvGrpSpPr>
      <p:grpSpPr>
        <a:xfrm>
          <a:off x="0" y="0"/>
          <a:ext cx="0" cy="0"/>
          <a:chOff x="0" y="0"/>
          <a:chExt cx="0" cy="0"/>
        </a:xfrm>
      </p:grpSpPr>
      <p:sp>
        <p:nvSpPr>
          <p:cNvPr id="57" name="Google Shape;57;p9"/>
          <p:cNvSpPr txBox="1">
            <a:spLocks noGrp="1"/>
          </p:cNvSpPr>
          <p:nvPr>
            <p:ph type="title"/>
          </p:nvPr>
        </p:nvSpPr>
        <p:spPr>
          <a:xfrm>
            <a:off x="713225" y="1605563"/>
            <a:ext cx="4872900" cy="11613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6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8" name="Google Shape;58;p9"/>
          <p:cNvSpPr txBox="1">
            <a:spLocks noGrp="1"/>
          </p:cNvSpPr>
          <p:nvPr>
            <p:ph type="subTitle" idx="1"/>
          </p:nvPr>
        </p:nvSpPr>
        <p:spPr>
          <a:xfrm>
            <a:off x="713225" y="2766988"/>
            <a:ext cx="4872900" cy="671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59" name="Google Shape;59;p9"/>
          <p:cNvGrpSpPr/>
          <p:nvPr/>
        </p:nvGrpSpPr>
        <p:grpSpPr>
          <a:xfrm>
            <a:off x="-6475" y="3511225"/>
            <a:ext cx="9195600" cy="1632075"/>
            <a:chOff x="-6475" y="3511225"/>
            <a:chExt cx="9195600" cy="1632075"/>
          </a:xfrm>
        </p:grpSpPr>
        <p:sp>
          <p:nvSpPr>
            <p:cNvPr id="60" name="Google Shape;60;p9"/>
            <p:cNvSpPr/>
            <p:nvPr/>
          </p:nvSpPr>
          <p:spPr>
            <a:xfrm>
              <a:off x="-6475" y="3511225"/>
              <a:ext cx="9195600" cy="249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1" name="Google Shape;61;p9"/>
            <p:cNvSpPr/>
            <p:nvPr/>
          </p:nvSpPr>
          <p:spPr>
            <a:xfrm>
              <a:off x="-6475" y="3760900"/>
              <a:ext cx="9181200" cy="1382400"/>
            </a:xfrm>
            <a:prstGeom prst="rect">
              <a:avLst/>
            </a:prstGeom>
            <a:solidFill>
              <a:srgbClr val="C4DAF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pic>
        <p:nvPicPr>
          <p:cNvPr id="62" name="Google Shape;62;p9"/>
          <p:cNvPicPr preferRelativeResize="0"/>
          <p:nvPr/>
        </p:nvPicPr>
        <p:blipFill rotWithShape="1">
          <a:blip r:embed="rId2">
            <a:alphaModFix/>
          </a:blip>
          <a:srcRect r="12480" b="21673"/>
          <a:stretch/>
        </p:blipFill>
        <p:spPr>
          <a:xfrm>
            <a:off x="4181050" y="1071600"/>
            <a:ext cx="6668227" cy="4589798"/>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3"/>
        <p:cNvGrpSpPr/>
        <p:nvPr/>
      </p:nvGrpSpPr>
      <p:grpSpPr>
        <a:xfrm>
          <a:off x="0" y="0"/>
          <a:ext cx="0" cy="0"/>
          <a:chOff x="0" y="0"/>
          <a:chExt cx="0" cy="0"/>
        </a:xfrm>
      </p:grpSpPr>
      <p:sp>
        <p:nvSpPr>
          <p:cNvPr id="64" name="Google Shape;64;p10"/>
          <p:cNvSpPr>
            <a:spLocks noGrp="1"/>
          </p:cNvSpPr>
          <p:nvPr>
            <p:ph type="pic" idx="2"/>
          </p:nvPr>
        </p:nvSpPr>
        <p:spPr>
          <a:xfrm>
            <a:off x="-25" y="-13725"/>
            <a:ext cx="9144000" cy="5157300"/>
          </a:xfrm>
          <a:prstGeom prst="rect">
            <a:avLst/>
          </a:prstGeom>
          <a:noFill/>
          <a:ln>
            <a:noFill/>
          </a:ln>
        </p:spPr>
      </p:sp>
      <p:sp>
        <p:nvSpPr>
          <p:cNvPr id="65" name="Google Shape;65;p10"/>
          <p:cNvSpPr txBox="1">
            <a:spLocks noGrp="1"/>
          </p:cNvSpPr>
          <p:nvPr>
            <p:ph type="title"/>
          </p:nvPr>
        </p:nvSpPr>
        <p:spPr>
          <a:xfrm>
            <a:off x="921975" y="539500"/>
            <a:ext cx="2488200" cy="13731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2800"/>
              <a:buNone/>
              <a:defRPr sz="2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Epilogue"/>
              <a:buNone/>
              <a:defRPr sz="2800" b="1">
                <a:solidFill>
                  <a:schemeClr val="dk1"/>
                </a:solidFill>
                <a:latin typeface="Epilogue"/>
                <a:ea typeface="Epilogue"/>
                <a:cs typeface="Epilogue"/>
                <a:sym typeface="Epilogue"/>
              </a:defRPr>
            </a:lvl1pPr>
            <a:lvl2pPr lvl="1" rtl="0">
              <a:spcBef>
                <a:spcPts val="0"/>
              </a:spcBef>
              <a:spcAft>
                <a:spcPts val="0"/>
              </a:spcAft>
              <a:buClr>
                <a:schemeClr val="dk1"/>
              </a:buClr>
              <a:buSzPts val="2800"/>
              <a:buFont typeface="DM Sans"/>
              <a:buNone/>
              <a:defRPr sz="2800" b="1">
                <a:solidFill>
                  <a:schemeClr val="dk1"/>
                </a:solidFill>
                <a:latin typeface="DM Sans"/>
                <a:ea typeface="DM Sans"/>
                <a:cs typeface="DM Sans"/>
                <a:sym typeface="DM Sans"/>
              </a:defRPr>
            </a:lvl2pPr>
            <a:lvl3pPr lvl="2" rtl="0">
              <a:spcBef>
                <a:spcPts val="0"/>
              </a:spcBef>
              <a:spcAft>
                <a:spcPts val="0"/>
              </a:spcAft>
              <a:buClr>
                <a:schemeClr val="dk1"/>
              </a:buClr>
              <a:buSzPts val="2800"/>
              <a:buFont typeface="DM Sans"/>
              <a:buNone/>
              <a:defRPr sz="2800" b="1">
                <a:solidFill>
                  <a:schemeClr val="dk1"/>
                </a:solidFill>
                <a:latin typeface="DM Sans"/>
                <a:ea typeface="DM Sans"/>
                <a:cs typeface="DM Sans"/>
                <a:sym typeface="DM Sans"/>
              </a:defRPr>
            </a:lvl3pPr>
            <a:lvl4pPr lvl="3" rtl="0">
              <a:spcBef>
                <a:spcPts val="0"/>
              </a:spcBef>
              <a:spcAft>
                <a:spcPts val="0"/>
              </a:spcAft>
              <a:buClr>
                <a:schemeClr val="dk1"/>
              </a:buClr>
              <a:buSzPts val="2800"/>
              <a:buFont typeface="DM Sans"/>
              <a:buNone/>
              <a:defRPr sz="2800" b="1">
                <a:solidFill>
                  <a:schemeClr val="dk1"/>
                </a:solidFill>
                <a:latin typeface="DM Sans"/>
                <a:ea typeface="DM Sans"/>
                <a:cs typeface="DM Sans"/>
                <a:sym typeface="DM Sans"/>
              </a:defRPr>
            </a:lvl4pPr>
            <a:lvl5pPr lvl="4" rtl="0">
              <a:spcBef>
                <a:spcPts val="0"/>
              </a:spcBef>
              <a:spcAft>
                <a:spcPts val="0"/>
              </a:spcAft>
              <a:buClr>
                <a:schemeClr val="dk1"/>
              </a:buClr>
              <a:buSzPts val="2800"/>
              <a:buFont typeface="DM Sans"/>
              <a:buNone/>
              <a:defRPr sz="2800" b="1">
                <a:solidFill>
                  <a:schemeClr val="dk1"/>
                </a:solidFill>
                <a:latin typeface="DM Sans"/>
                <a:ea typeface="DM Sans"/>
                <a:cs typeface="DM Sans"/>
                <a:sym typeface="DM Sans"/>
              </a:defRPr>
            </a:lvl5pPr>
            <a:lvl6pPr lvl="5" rtl="0">
              <a:spcBef>
                <a:spcPts val="0"/>
              </a:spcBef>
              <a:spcAft>
                <a:spcPts val="0"/>
              </a:spcAft>
              <a:buClr>
                <a:schemeClr val="dk1"/>
              </a:buClr>
              <a:buSzPts val="2800"/>
              <a:buFont typeface="DM Sans"/>
              <a:buNone/>
              <a:defRPr sz="2800" b="1">
                <a:solidFill>
                  <a:schemeClr val="dk1"/>
                </a:solidFill>
                <a:latin typeface="DM Sans"/>
                <a:ea typeface="DM Sans"/>
                <a:cs typeface="DM Sans"/>
                <a:sym typeface="DM Sans"/>
              </a:defRPr>
            </a:lvl6pPr>
            <a:lvl7pPr lvl="6" rtl="0">
              <a:spcBef>
                <a:spcPts val="0"/>
              </a:spcBef>
              <a:spcAft>
                <a:spcPts val="0"/>
              </a:spcAft>
              <a:buClr>
                <a:schemeClr val="dk1"/>
              </a:buClr>
              <a:buSzPts val="2800"/>
              <a:buFont typeface="DM Sans"/>
              <a:buNone/>
              <a:defRPr sz="2800" b="1">
                <a:solidFill>
                  <a:schemeClr val="dk1"/>
                </a:solidFill>
                <a:latin typeface="DM Sans"/>
                <a:ea typeface="DM Sans"/>
                <a:cs typeface="DM Sans"/>
                <a:sym typeface="DM Sans"/>
              </a:defRPr>
            </a:lvl7pPr>
            <a:lvl8pPr lvl="7" rtl="0">
              <a:spcBef>
                <a:spcPts val="0"/>
              </a:spcBef>
              <a:spcAft>
                <a:spcPts val="0"/>
              </a:spcAft>
              <a:buClr>
                <a:schemeClr val="dk1"/>
              </a:buClr>
              <a:buSzPts val="2800"/>
              <a:buFont typeface="DM Sans"/>
              <a:buNone/>
              <a:defRPr sz="2800" b="1">
                <a:solidFill>
                  <a:schemeClr val="dk1"/>
                </a:solidFill>
                <a:latin typeface="DM Sans"/>
                <a:ea typeface="DM Sans"/>
                <a:cs typeface="DM Sans"/>
                <a:sym typeface="DM Sans"/>
              </a:defRPr>
            </a:lvl8pPr>
            <a:lvl9pPr lvl="8" rtl="0">
              <a:spcBef>
                <a:spcPts val="0"/>
              </a:spcBef>
              <a:spcAft>
                <a:spcPts val="0"/>
              </a:spcAft>
              <a:buClr>
                <a:schemeClr val="dk1"/>
              </a:buClr>
              <a:buSzPts val="2800"/>
              <a:buFont typeface="DM Sans"/>
              <a:buNone/>
              <a:defRPr sz="28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marL="914400" lvl="1"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marL="1371600" lvl="2"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marL="1828800" lvl="3"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marL="2286000" lvl="4"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marL="2743200" lvl="5"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marL="3200400" lvl="6"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marL="3657600" lvl="7"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marL="4114800" lvl="8" indent="-317500">
              <a:lnSpc>
                <a:spcPct val="115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79"/>
        <p:cNvGrpSpPr/>
        <p:nvPr/>
      </p:nvGrpSpPr>
      <p:grpSpPr>
        <a:xfrm>
          <a:off x="0" y="0"/>
          <a:ext cx="0" cy="0"/>
          <a:chOff x="0" y="0"/>
          <a:chExt cx="0" cy="0"/>
        </a:xfrm>
      </p:grpSpPr>
      <p:sp>
        <p:nvSpPr>
          <p:cNvPr id="180" name="Google Shape;180;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81" name="Google Shape;181;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5.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5.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15.xml"/><Relationship Id="rId6" Type="http://schemas.openxmlformats.org/officeDocument/2006/relationships/image" Target="../media/image26.png"/><Relationship Id="rId5" Type="http://schemas.openxmlformats.org/officeDocument/2006/relationships/image" Target="../media/image21.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fonts.google.com/specimen/Epilogue" TargetMode="External"/><Relationship Id="rId2" Type="http://schemas.openxmlformats.org/officeDocument/2006/relationships/notesSlide" Target="../notesSlides/notesSlide26.xml"/><Relationship Id="rId1" Type="http://schemas.openxmlformats.org/officeDocument/2006/relationships/slideLayout" Target="../slideLayouts/slideLayout25.xml"/><Relationship Id="rId4" Type="http://schemas.openxmlformats.org/officeDocument/2006/relationships/hyperlink" Target="https://fonts.google.com/specimen/Albert+Sans"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3.png"/><Relationship Id="rId2" Type="http://schemas.openxmlformats.org/officeDocument/2006/relationships/notesSlide" Target="../notesSlides/notesSlide27.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2.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1.png"/><Relationship Id="rId4" Type="http://schemas.openxmlformats.org/officeDocument/2006/relationships/image" Target="../media/image29.png"/><Relationship Id="rId9"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 Id="rId4" Type="http://schemas.openxmlformats.org/officeDocument/2006/relationships/image" Target="../media/image3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5.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5.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28"/>
          <p:cNvPicPr preferRelativeResize="0"/>
          <p:nvPr/>
        </p:nvPicPr>
        <p:blipFill>
          <a:blip r:embed="rId3">
            <a:alphaModFix/>
          </a:blip>
          <a:stretch>
            <a:fillRect/>
          </a:stretch>
        </p:blipFill>
        <p:spPr>
          <a:xfrm>
            <a:off x="3161801" y="78517"/>
            <a:ext cx="9144003" cy="6090032"/>
          </a:xfrm>
          <a:prstGeom prst="rect">
            <a:avLst/>
          </a:prstGeom>
          <a:noFill/>
          <a:ln>
            <a:noFill/>
          </a:ln>
        </p:spPr>
      </p:pic>
      <p:sp>
        <p:nvSpPr>
          <p:cNvPr id="190" name="Google Shape;190;p28"/>
          <p:cNvSpPr txBox="1">
            <a:spLocks noGrp="1"/>
          </p:cNvSpPr>
          <p:nvPr>
            <p:ph type="ctrTitle"/>
          </p:nvPr>
        </p:nvSpPr>
        <p:spPr>
          <a:xfrm>
            <a:off x="713225" y="714750"/>
            <a:ext cx="5087400" cy="263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Auto-Encoding Variational Bayes (Auto-Encodeur Variationnel</a:t>
            </a:r>
            <a:endParaRPr/>
          </a:p>
        </p:txBody>
      </p:sp>
      <p:sp>
        <p:nvSpPr>
          <p:cNvPr id="191" name="Google Shape;191;p28"/>
          <p:cNvSpPr txBox="1">
            <a:spLocks noGrp="1"/>
          </p:cNvSpPr>
          <p:nvPr>
            <p:ph type="subTitle" idx="1"/>
          </p:nvPr>
        </p:nvSpPr>
        <p:spPr>
          <a:xfrm>
            <a:off x="713225" y="3836275"/>
            <a:ext cx="2790300" cy="66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DOBELI Pierre</a:t>
            </a:r>
            <a:endParaRPr/>
          </a:p>
          <a:p>
            <a:pPr marL="0" lvl="0" indent="0" algn="l" rtl="0">
              <a:spcBef>
                <a:spcPts val="0"/>
              </a:spcBef>
              <a:spcAft>
                <a:spcPts val="0"/>
              </a:spcAft>
              <a:buNone/>
            </a:pPr>
            <a:r>
              <a:rPr lang="en"/>
              <a:t>DAVOINE Camille</a:t>
            </a:r>
            <a:endParaRPr/>
          </a:p>
          <a:p>
            <a:pPr marL="0" lvl="0" indent="0" algn="l" rtl="0">
              <a:spcBef>
                <a:spcPts val="0"/>
              </a:spcBef>
              <a:spcAft>
                <a:spcPts val="0"/>
              </a:spcAft>
              <a:buNone/>
            </a:pPr>
            <a:r>
              <a:rPr lang="en"/>
              <a:t>FAESSEL Mathieu</a:t>
            </a:r>
            <a:endParaRPr/>
          </a:p>
          <a:p>
            <a:pPr marL="0" lvl="0" indent="0" algn="l" rtl="0">
              <a:spcBef>
                <a:spcPts val="0"/>
              </a:spcBef>
              <a:spcAft>
                <a:spcPts val="0"/>
              </a:spcAft>
              <a:buNone/>
            </a:pPr>
            <a:endParaRPr/>
          </a:p>
        </p:txBody>
      </p:sp>
      <p:sp>
        <p:nvSpPr>
          <p:cNvPr id="192" name="Google Shape;192;p28"/>
          <p:cNvSpPr txBox="1"/>
          <p:nvPr/>
        </p:nvSpPr>
        <p:spPr>
          <a:xfrm>
            <a:off x="7155900" y="529275"/>
            <a:ext cx="1275300" cy="335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chemeClr val="dk1"/>
                </a:solidFill>
                <a:latin typeface="Epilogue"/>
                <a:ea typeface="Epilogue"/>
                <a:cs typeface="Epilogue"/>
                <a:sym typeface="Epilogue"/>
              </a:rPr>
              <a:t>APST2</a:t>
            </a:r>
            <a:endParaRPr b="1">
              <a:solidFill>
                <a:schemeClr val="dk1"/>
              </a:solidFill>
              <a:latin typeface="Epilogue"/>
              <a:ea typeface="Epilogue"/>
              <a:cs typeface="Epilogue"/>
              <a:sym typeface="Epilogu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pic>
        <p:nvPicPr>
          <p:cNvPr id="278" name="Google Shape;278;p37"/>
          <p:cNvPicPr preferRelativeResize="0"/>
          <p:nvPr/>
        </p:nvPicPr>
        <p:blipFill rotWithShape="1">
          <a:blip r:embed="rId3">
            <a:alphaModFix/>
          </a:blip>
          <a:srcRect r="10944" b="13051"/>
          <a:stretch/>
        </p:blipFill>
        <p:spPr>
          <a:xfrm rot="-766154">
            <a:off x="2475107" y="132326"/>
            <a:ext cx="7345285" cy="4776773"/>
          </a:xfrm>
          <a:prstGeom prst="rect">
            <a:avLst/>
          </a:prstGeom>
          <a:noFill/>
          <a:ln>
            <a:noFill/>
          </a:ln>
        </p:spPr>
      </p:pic>
      <p:sp>
        <p:nvSpPr>
          <p:cNvPr id="279" name="Google Shape;279;p37"/>
          <p:cNvSpPr txBox="1">
            <a:spLocks noGrp="1"/>
          </p:cNvSpPr>
          <p:nvPr>
            <p:ph type="title"/>
          </p:nvPr>
        </p:nvSpPr>
        <p:spPr>
          <a:xfrm>
            <a:off x="713225" y="1816050"/>
            <a:ext cx="46806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Paramétrisation VAE</a:t>
            </a:r>
            <a:endParaRPr/>
          </a:p>
        </p:txBody>
      </p:sp>
      <p:sp>
        <p:nvSpPr>
          <p:cNvPr id="280" name="Google Shape;280;p37"/>
          <p:cNvSpPr txBox="1">
            <a:spLocks noGrp="1"/>
          </p:cNvSpPr>
          <p:nvPr>
            <p:ph type="title" idx="2"/>
          </p:nvPr>
        </p:nvSpPr>
        <p:spPr>
          <a:xfrm>
            <a:off x="713225" y="850925"/>
            <a:ext cx="1652100" cy="104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8"/>
          <p:cNvSpPr txBox="1">
            <a:spLocks noGrp="1"/>
          </p:cNvSpPr>
          <p:nvPr>
            <p:ph type="title"/>
          </p:nvPr>
        </p:nvSpPr>
        <p:spPr>
          <a:xfrm>
            <a:off x="720000" y="2926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Paramétrisation du problème (1)</a:t>
            </a:r>
            <a:endParaRPr dirty="0"/>
          </a:p>
        </p:txBody>
      </p:sp>
      <mc:AlternateContent xmlns:mc="http://schemas.openxmlformats.org/markup-compatibility/2006">
        <mc:Choice xmlns:a14="http://schemas.microsoft.com/office/drawing/2010/main" Requires="a14">
          <p:sp>
            <p:nvSpPr>
              <p:cNvPr id="2" name="ZoneTexte 1">
                <a:extLst>
                  <a:ext uri="{FF2B5EF4-FFF2-40B4-BE49-F238E27FC236}">
                    <a16:creationId xmlns:a16="http://schemas.microsoft.com/office/drawing/2014/main" id="{1B412433-5660-4688-BBE3-374904CC0B93}"/>
                  </a:ext>
                </a:extLst>
              </p:cNvPr>
              <p:cNvSpPr txBox="1"/>
              <p:nvPr/>
            </p:nvSpPr>
            <p:spPr>
              <a:xfrm>
                <a:off x="421018" y="1031667"/>
                <a:ext cx="6104771" cy="2462213"/>
              </a:xfrm>
              <a:prstGeom prst="rect">
                <a:avLst/>
              </a:prstGeom>
              <a:noFill/>
            </p:spPr>
            <p:txBody>
              <a:bodyPr wrap="square" rtlCol="0">
                <a:spAutoFit/>
              </a:bodyPr>
              <a:lstStyle/>
              <a:p>
                <a:r>
                  <a:rPr lang="fr-FR" dirty="0"/>
                  <a:t>Nous supposons que les données sont générées selon la loi suivante :</a:t>
                </a:r>
              </a:p>
              <a:p>
                <a:r>
                  <a:rPr lang="fr-FR" dirty="0"/>
                  <a:t>Où : </a:t>
                </a:r>
              </a:p>
              <a:p>
                <a:pPr marL="285750" indent="-285750">
                  <a:buFont typeface="Arial" panose="020B0604020202020204" pitchFamily="34" charset="0"/>
                  <a:buChar char="•"/>
                </a:pPr>
                <a14:m>
                  <m:oMath xmlns:m="http://schemas.openxmlformats.org/officeDocument/2006/math">
                    <m:r>
                      <a:rPr lang="fr-FR" b="1" i="1" smtClean="0">
                        <a:latin typeface="Cambria Math" panose="02040503050406030204" pitchFamily="18" charset="0"/>
                      </a:rPr>
                      <m:t>𝒑</m:t>
                    </m:r>
                    <m:d>
                      <m:dPr>
                        <m:ctrlPr>
                          <a:rPr lang="fr-FR" b="1" i="1" smtClean="0">
                            <a:latin typeface="Cambria Math" panose="02040503050406030204" pitchFamily="18" charset="0"/>
                          </a:rPr>
                        </m:ctrlPr>
                      </m:dPr>
                      <m:e>
                        <m:r>
                          <a:rPr lang="fr-FR" b="1" i="1" smtClean="0">
                            <a:latin typeface="Cambria Math" panose="02040503050406030204" pitchFamily="18" charset="0"/>
                          </a:rPr>
                          <m:t>𝒛</m:t>
                        </m:r>
                      </m:e>
                    </m:d>
                  </m:oMath>
                </a14:m>
                <a:r>
                  <a:rPr lang="fr-FR" b="1" dirty="0"/>
                  <a:t> </a:t>
                </a:r>
                <a:r>
                  <a:rPr lang="fr-FR" dirty="0"/>
                  <a:t>est la distribution a priori sur l’espace latent z, souvent choisi comme une distribution gaussienne standard </a:t>
                </a:r>
                <a14:m>
                  <m:oMath xmlns:m="http://schemas.openxmlformats.org/officeDocument/2006/math">
                    <m:r>
                      <a:rPr lang="fr-FR" b="1" i="1" smtClean="0">
                        <a:latin typeface="Cambria Math" panose="02040503050406030204" pitchFamily="18" charset="0"/>
                      </a:rPr>
                      <m:t>𝑵</m:t>
                    </m:r>
                    <m:r>
                      <a:rPr lang="fr-FR" b="1" i="1" smtClean="0">
                        <a:latin typeface="Cambria Math" panose="02040503050406030204" pitchFamily="18" charset="0"/>
                      </a:rPr>
                      <m:t>(</m:t>
                    </m:r>
                    <m:r>
                      <a:rPr lang="fr-FR" b="1" i="1" smtClean="0">
                        <a:latin typeface="Cambria Math" panose="02040503050406030204" pitchFamily="18" charset="0"/>
                      </a:rPr>
                      <m:t>𝟎</m:t>
                    </m:r>
                    <m:r>
                      <a:rPr lang="fr-FR" b="1" i="1" smtClean="0">
                        <a:latin typeface="Cambria Math" panose="02040503050406030204" pitchFamily="18" charset="0"/>
                      </a:rPr>
                      <m:t>,</m:t>
                    </m:r>
                    <m:r>
                      <a:rPr lang="fr-FR" b="1" i="1" smtClean="0">
                        <a:latin typeface="Cambria Math" panose="02040503050406030204" pitchFamily="18" charset="0"/>
                      </a:rPr>
                      <m:t>𝑰</m:t>
                    </m:r>
                    <m:r>
                      <a:rPr lang="fr-FR" b="1" i="1" smtClean="0">
                        <a:latin typeface="Cambria Math" panose="02040503050406030204" pitchFamily="18" charset="0"/>
                      </a:rPr>
                      <m:t>)</m:t>
                    </m:r>
                  </m:oMath>
                </a14:m>
                <a:endParaRPr lang="fr-FR" b="1" dirty="0"/>
              </a:p>
              <a:p>
                <a:pPr marL="285750" indent="-285750">
                  <a:buFont typeface="Arial" panose="020B0604020202020204" pitchFamily="34" charset="0"/>
                  <a:buChar char="•"/>
                </a:pPr>
                <a:endParaRPr lang="fr-FR" b="1" dirty="0"/>
              </a:p>
              <a:p>
                <a:pPr marL="285750" indent="-285750">
                  <a:buFont typeface="Arial" panose="020B0604020202020204" pitchFamily="34" charset="0"/>
                  <a:buChar char="•"/>
                </a:pPr>
                <a14:m>
                  <m:oMath xmlns:m="http://schemas.openxmlformats.org/officeDocument/2006/math">
                    <m:r>
                      <a:rPr lang="fr-FR" b="1" i="1" smtClean="0">
                        <a:latin typeface="Cambria Math" panose="02040503050406030204" pitchFamily="18" charset="0"/>
                      </a:rPr>
                      <m:t>𝒑</m:t>
                    </m:r>
                    <m:d>
                      <m:dPr>
                        <m:ctrlPr>
                          <a:rPr lang="fr-FR" b="1" i="1" smtClean="0">
                            <a:latin typeface="Cambria Math" panose="02040503050406030204" pitchFamily="18" charset="0"/>
                          </a:rPr>
                        </m:ctrlPr>
                      </m:dPr>
                      <m:e>
                        <m:r>
                          <a:rPr lang="fr-FR" b="1" i="1" smtClean="0">
                            <a:latin typeface="Cambria Math" panose="02040503050406030204" pitchFamily="18" charset="0"/>
                          </a:rPr>
                          <m:t>𝒙</m:t>
                        </m:r>
                        <m:r>
                          <a:rPr lang="fr-FR" b="1" i="1" smtClean="0">
                            <a:latin typeface="Cambria Math" panose="02040503050406030204" pitchFamily="18" charset="0"/>
                          </a:rPr>
                          <m:t>|</m:t>
                        </m:r>
                        <m:r>
                          <a:rPr lang="fr-FR" b="1" i="1" smtClean="0">
                            <a:latin typeface="Cambria Math" panose="02040503050406030204" pitchFamily="18" charset="0"/>
                          </a:rPr>
                          <m:t>𝒛</m:t>
                        </m:r>
                      </m:e>
                    </m:d>
                  </m:oMath>
                </a14:m>
                <a:r>
                  <a:rPr lang="fr-FR" b="1" dirty="0"/>
                  <a:t> </a:t>
                </a:r>
                <a:r>
                  <a:rPr lang="fr-FR" dirty="0"/>
                  <a:t>est la distribution conditionnelle qui définit comment une donnée x est générée à partir d’un latent z</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14:m>
                  <m:oMath xmlns:m="http://schemas.openxmlformats.org/officeDocument/2006/math">
                    <m:r>
                      <a:rPr lang="fr-FR" b="1" i="1" smtClean="0">
                        <a:latin typeface="Cambria Math" panose="02040503050406030204" pitchFamily="18" charset="0"/>
                      </a:rPr>
                      <m:t>𝒑</m:t>
                    </m:r>
                    <m:d>
                      <m:dPr>
                        <m:ctrlPr>
                          <a:rPr lang="fr-FR" b="1" i="1" smtClean="0">
                            <a:latin typeface="Cambria Math" panose="02040503050406030204" pitchFamily="18" charset="0"/>
                          </a:rPr>
                        </m:ctrlPr>
                      </m:dPr>
                      <m:e>
                        <m:r>
                          <a:rPr lang="fr-FR" b="1" i="1" smtClean="0">
                            <a:latin typeface="Cambria Math" panose="02040503050406030204" pitchFamily="18" charset="0"/>
                          </a:rPr>
                          <m:t>𝒙</m:t>
                        </m:r>
                      </m:e>
                    </m:d>
                  </m:oMath>
                </a14:m>
                <a:r>
                  <a:rPr lang="fr-FR" b="1" dirty="0"/>
                  <a:t> </a:t>
                </a:r>
                <a:r>
                  <a:rPr lang="fr-FR" dirty="0"/>
                  <a:t>est la vraisemblance marginale</a:t>
                </a:r>
              </a:p>
              <a:p>
                <a:pPr marL="285750" indent="-285750">
                  <a:buFont typeface="Arial" panose="020B0604020202020204" pitchFamily="34" charset="0"/>
                  <a:buChar char="•"/>
                </a:pPr>
                <a:endParaRPr lang="fr-FR" b="1" dirty="0"/>
              </a:p>
              <a:p>
                <a:pPr marL="285750" indent="-285750">
                  <a:buFont typeface="Arial" panose="020B0604020202020204" pitchFamily="34" charset="0"/>
                  <a:buChar char="•"/>
                </a:pPr>
                <a:endParaRPr lang="fr-FR" b="1" dirty="0"/>
              </a:p>
            </p:txBody>
          </p:sp>
        </mc:Choice>
        <mc:Fallback>
          <p:sp>
            <p:nvSpPr>
              <p:cNvPr id="2" name="ZoneTexte 1">
                <a:extLst>
                  <a:ext uri="{FF2B5EF4-FFF2-40B4-BE49-F238E27FC236}">
                    <a16:creationId xmlns:a16="http://schemas.microsoft.com/office/drawing/2014/main" id="{1B412433-5660-4688-BBE3-374904CC0B93}"/>
                  </a:ext>
                </a:extLst>
              </p:cNvPr>
              <p:cNvSpPr txBox="1">
                <a:spLocks noRot="1" noChangeAspect="1" noMove="1" noResize="1" noEditPoints="1" noAdjustHandles="1" noChangeArrowheads="1" noChangeShapeType="1" noTextEdit="1"/>
              </p:cNvSpPr>
              <p:nvPr/>
            </p:nvSpPr>
            <p:spPr>
              <a:xfrm>
                <a:off x="421018" y="1031667"/>
                <a:ext cx="6104771" cy="2462213"/>
              </a:xfrm>
              <a:prstGeom prst="rect">
                <a:avLst/>
              </a:prstGeom>
              <a:blipFill>
                <a:blip r:embed="rId3"/>
                <a:stretch>
                  <a:fillRect l="-299" t="-495" r="-399"/>
                </a:stretch>
              </a:blipFill>
            </p:spPr>
            <p:txBody>
              <a:bodyPr/>
              <a:lstStyle/>
              <a:p>
                <a:r>
                  <a:rPr lang="fr-FR">
                    <a:noFill/>
                  </a:rPr>
                  <a:t> </a:t>
                </a:r>
              </a:p>
            </p:txBody>
          </p:sp>
        </mc:Fallback>
      </mc:AlternateContent>
      <mc:AlternateContent xmlns:mc="http://schemas.openxmlformats.org/markup-compatibility/2006">
        <mc:Choice xmlns:a14="http://schemas.microsoft.com/office/drawing/2010/main" Requires="a14">
          <p:sp>
            <p:nvSpPr>
              <p:cNvPr id="3" name="ZoneTexte 2">
                <a:extLst>
                  <a:ext uri="{FF2B5EF4-FFF2-40B4-BE49-F238E27FC236}">
                    <a16:creationId xmlns:a16="http://schemas.microsoft.com/office/drawing/2014/main" id="{96C5DA5D-E4A8-1CE5-0B9D-0BADA5C73E3F}"/>
                  </a:ext>
                </a:extLst>
              </p:cNvPr>
              <p:cNvSpPr txBox="1"/>
              <p:nvPr/>
            </p:nvSpPr>
            <p:spPr>
              <a:xfrm>
                <a:off x="6213539" y="822283"/>
                <a:ext cx="2509443" cy="726546"/>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fr-FR" sz="1800" b="0" i="1" smtClean="0">
                          <a:latin typeface="Cambria Math" panose="02040503050406030204" pitchFamily="18" charset="0"/>
                        </a:rPr>
                        <m:t>𝑝</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𝑥</m:t>
                          </m:r>
                        </m:e>
                      </m:d>
                      <m:r>
                        <a:rPr lang="fr-FR" sz="1800" b="0" i="1" smtClean="0">
                          <a:latin typeface="Cambria Math" panose="02040503050406030204" pitchFamily="18" charset="0"/>
                        </a:rPr>
                        <m:t>= </m:t>
                      </m:r>
                      <m:nary>
                        <m:naryPr>
                          <m:limLoc m:val="undOvr"/>
                          <m:subHide m:val="on"/>
                          <m:supHide m:val="on"/>
                          <m:ctrlPr>
                            <a:rPr lang="fr-FR" sz="1800" b="0" i="1" smtClean="0">
                              <a:latin typeface="Cambria Math" panose="02040503050406030204" pitchFamily="18" charset="0"/>
                            </a:rPr>
                          </m:ctrlPr>
                        </m:naryPr>
                        <m:sub/>
                        <m:sup/>
                        <m:e>
                          <m:r>
                            <a:rPr lang="fr-FR" sz="1800" b="0" i="1" smtClean="0">
                              <a:latin typeface="Cambria Math" panose="02040503050406030204" pitchFamily="18" charset="0"/>
                            </a:rPr>
                            <m:t>𝑝</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𝑥</m:t>
                              </m:r>
                            </m:e>
                            <m:e>
                              <m:r>
                                <a:rPr lang="fr-FR" sz="1800" b="0" i="1" smtClean="0">
                                  <a:latin typeface="Cambria Math" panose="02040503050406030204" pitchFamily="18" charset="0"/>
                                </a:rPr>
                                <m:t>𝑧</m:t>
                              </m:r>
                            </m:e>
                          </m:d>
                          <m:r>
                            <a:rPr lang="fr-FR" sz="1800" b="0" i="1" smtClean="0">
                              <a:latin typeface="Cambria Math" panose="02040503050406030204" pitchFamily="18" charset="0"/>
                            </a:rPr>
                            <m:t>𝑝</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𝑧</m:t>
                              </m:r>
                            </m:e>
                          </m:d>
                          <m:r>
                            <a:rPr lang="fr-FR" sz="1800" b="0" i="1" smtClean="0">
                              <a:latin typeface="Cambria Math" panose="02040503050406030204" pitchFamily="18" charset="0"/>
                            </a:rPr>
                            <m:t>𝑑𝑧</m:t>
                          </m:r>
                        </m:e>
                      </m:nary>
                    </m:oMath>
                  </m:oMathPara>
                </a14:m>
                <a:endParaRPr lang="fr-FR" sz="1800" dirty="0"/>
              </a:p>
            </p:txBody>
          </p:sp>
        </mc:Choice>
        <mc:Fallback>
          <p:sp>
            <p:nvSpPr>
              <p:cNvPr id="3" name="ZoneTexte 2">
                <a:extLst>
                  <a:ext uri="{FF2B5EF4-FFF2-40B4-BE49-F238E27FC236}">
                    <a16:creationId xmlns:a16="http://schemas.microsoft.com/office/drawing/2014/main" id="{96C5DA5D-E4A8-1CE5-0B9D-0BADA5C73E3F}"/>
                  </a:ext>
                </a:extLst>
              </p:cNvPr>
              <p:cNvSpPr txBox="1">
                <a:spLocks noRot="1" noChangeAspect="1" noMove="1" noResize="1" noEditPoints="1" noAdjustHandles="1" noChangeArrowheads="1" noChangeShapeType="1" noTextEdit="1"/>
              </p:cNvSpPr>
              <p:nvPr/>
            </p:nvSpPr>
            <p:spPr>
              <a:xfrm>
                <a:off x="6213539" y="822283"/>
                <a:ext cx="2509443" cy="726546"/>
              </a:xfrm>
              <a:prstGeom prst="rect">
                <a:avLst/>
              </a:prstGeom>
              <a:blipFill>
                <a:blip r:embed="rId4"/>
                <a:stretch>
                  <a:fillRect/>
                </a:stretch>
              </a:blipFill>
            </p:spPr>
            <p:txBody>
              <a:bodyPr/>
              <a:lstStyle/>
              <a:p>
                <a:r>
                  <a:rPr lang="fr-FR">
                    <a:noFill/>
                  </a:rPr>
                  <a:t> </a:t>
                </a:r>
              </a:p>
            </p:txBody>
          </p:sp>
        </mc:Fallback>
      </mc:AlternateContent>
      <mc:AlternateContent xmlns:mc="http://schemas.openxmlformats.org/markup-compatibility/2006">
        <mc:Choice xmlns:a14="http://schemas.microsoft.com/office/drawing/2010/main" Requires="a14">
          <p:sp>
            <p:nvSpPr>
              <p:cNvPr id="4" name="ZoneTexte 3">
                <a:extLst>
                  <a:ext uri="{FF2B5EF4-FFF2-40B4-BE49-F238E27FC236}">
                    <a16:creationId xmlns:a16="http://schemas.microsoft.com/office/drawing/2014/main" id="{3ECCF13F-5913-3562-8E4E-067D11002B98}"/>
                  </a:ext>
                </a:extLst>
              </p:cNvPr>
              <p:cNvSpPr txBox="1"/>
              <p:nvPr/>
            </p:nvSpPr>
            <p:spPr>
              <a:xfrm>
                <a:off x="309186" y="3157640"/>
                <a:ext cx="8114814" cy="523220"/>
              </a:xfrm>
              <a:prstGeom prst="rect">
                <a:avLst/>
              </a:prstGeom>
              <a:noFill/>
            </p:spPr>
            <p:txBody>
              <a:bodyPr wrap="square" rtlCol="0">
                <a:spAutoFit/>
              </a:bodyPr>
              <a:lstStyle/>
              <a:p>
                <a:r>
                  <a:rPr lang="fr-FR" dirty="0"/>
                  <a:t>Dans un VAE, </a:t>
                </a:r>
                <a14:m>
                  <m:oMath xmlns:m="http://schemas.openxmlformats.org/officeDocument/2006/math">
                    <m:r>
                      <a:rPr lang="fr-FR" b="1" i="1" smtClean="0">
                        <a:latin typeface="Cambria Math" panose="02040503050406030204" pitchFamily="18" charset="0"/>
                      </a:rPr>
                      <m:t>𝒒</m:t>
                    </m:r>
                    <m:r>
                      <a:rPr lang="fr-FR" b="1" i="1" smtClean="0">
                        <a:latin typeface="Cambria Math" panose="02040503050406030204" pitchFamily="18" charset="0"/>
                      </a:rPr>
                      <m:t>(</m:t>
                    </m:r>
                    <m:r>
                      <a:rPr lang="fr-FR" b="1" i="1" smtClean="0">
                        <a:latin typeface="Cambria Math" panose="02040503050406030204" pitchFamily="18" charset="0"/>
                      </a:rPr>
                      <m:t>𝒛</m:t>
                    </m:r>
                    <m:r>
                      <a:rPr lang="fr-FR" b="1" i="1" smtClean="0">
                        <a:latin typeface="Cambria Math" panose="02040503050406030204" pitchFamily="18" charset="0"/>
                      </a:rPr>
                      <m:t>|</m:t>
                    </m:r>
                    <m:r>
                      <a:rPr lang="fr-FR" b="1" i="1" smtClean="0">
                        <a:latin typeface="Cambria Math" panose="02040503050406030204" pitchFamily="18" charset="0"/>
                      </a:rPr>
                      <m:t>𝒙</m:t>
                    </m:r>
                    <m:r>
                      <a:rPr lang="fr-FR" b="1" i="1" smtClean="0">
                        <a:latin typeface="Cambria Math" panose="02040503050406030204" pitchFamily="18" charset="0"/>
                      </a:rPr>
                      <m:t>)</m:t>
                    </m:r>
                  </m:oMath>
                </a14:m>
                <a:r>
                  <a:rPr lang="fr-FR" b="1" dirty="0"/>
                  <a:t> </a:t>
                </a:r>
                <a:r>
                  <a:rPr lang="fr-FR" dirty="0"/>
                  <a:t>(qui approxime </a:t>
                </a:r>
                <a14:m>
                  <m:oMath xmlns:m="http://schemas.openxmlformats.org/officeDocument/2006/math">
                    <m:r>
                      <a:rPr lang="fr-FR" b="1" i="1">
                        <a:latin typeface="Cambria Math" panose="02040503050406030204" pitchFamily="18" charset="0"/>
                      </a:rPr>
                      <m:t>𝒑</m:t>
                    </m:r>
                    <m:d>
                      <m:dPr>
                        <m:ctrlPr>
                          <a:rPr lang="fr-FR" b="1" i="1">
                            <a:latin typeface="Cambria Math" panose="02040503050406030204" pitchFamily="18" charset="0"/>
                          </a:rPr>
                        </m:ctrlPr>
                      </m:dPr>
                      <m:e>
                        <m:r>
                          <a:rPr lang="fr-FR" b="1" i="1" smtClean="0">
                            <a:latin typeface="Cambria Math" panose="02040503050406030204" pitchFamily="18" charset="0"/>
                          </a:rPr>
                          <m:t>𝒛</m:t>
                        </m:r>
                        <m:r>
                          <a:rPr lang="fr-FR" b="1" i="1" smtClean="0">
                            <a:latin typeface="Cambria Math" panose="02040503050406030204" pitchFamily="18" charset="0"/>
                          </a:rPr>
                          <m:t>|</m:t>
                        </m:r>
                        <m:r>
                          <a:rPr lang="fr-FR" b="1" i="1" smtClean="0">
                            <a:latin typeface="Cambria Math" panose="02040503050406030204" pitchFamily="18" charset="0"/>
                          </a:rPr>
                          <m:t>𝒙</m:t>
                        </m:r>
                      </m:e>
                    </m:d>
                  </m:oMath>
                </a14:m>
                <a:r>
                  <a:rPr lang="fr-FR" dirty="0"/>
                  <a:t>) est paramétré par un encodeur </a:t>
                </a:r>
                <a14:m>
                  <m:oMath xmlns:m="http://schemas.openxmlformats.org/officeDocument/2006/math">
                    <m:r>
                      <a:rPr lang="fr-FR" b="1" i="1" smtClean="0">
                        <a:latin typeface="Cambria Math" panose="02040503050406030204" pitchFamily="18" charset="0"/>
                      </a:rPr>
                      <m:t>𝒙</m:t>
                    </m:r>
                  </m:oMath>
                </a14:m>
                <a:r>
                  <a:rPr lang="fr-FR" b="1" dirty="0"/>
                  <a:t> </a:t>
                </a:r>
                <a:r>
                  <a:rPr lang="fr-FR" dirty="0"/>
                  <a:t>en entrée et produit les paramètres d’une distribution gaussienne : </a:t>
                </a:r>
                <a:endParaRPr lang="fr-FR" b="1" dirty="0"/>
              </a:p>
            </p:txBody>
          </p:sp>
        </mc:Choice>
        <mc:Fallback>
          <p:sp>
            <p:nvSpPr>
              <p:cNvPr id="4" name="ZoneTexte 3">
                <a:extLst>
                  <a:ext uri="{FF2B5EF4-FFF2-40B4-BE49-F238E27FC236}">
                    <a16:creationId xmlns:a16="http://schemas.microsoft.com/office/drawing/2014/main" id="{3ECCF13F-5913-3562-8E4E-067D11002B98}"/>
                  </a:ext>
                </a:extLst>
              </p:cNvPr>
              <p:cNvSpPr txBox="1">
                <a:spLocks noRot="1" noChangeAspect="1" noMove="1" noResize="1" noEditPoints="1" noAdjustHandles="1" noChangeArrowheads="1" noChangeShapeType="1" noTextEdit="1"/>
              </p:cNvSpPr>
              <p:nvPr/>
            </p:nvSpPr>
            <p:spPr>
              <a:xfrm>
                <a:off x="309186" y="3157640"/>
                <a:ext cx="8114814" cy="523220"/>
              </a:xfrm>
              <a:prstGeom prst="rect">
                <a:avLst/>
              </a:prstGeom>
              <a:blipFill>
                <a:blip r:embed="rId5"/>
                <a:stretch>
                  <a:fillRect l="-225" t="-2326" b="-10465"/>
                </a:stretch>
              </a:blipFill>
            </p:spPr>
            <p:txBody>
              <a:bodyPr/>
              <a:lstStyle/>
              <a:p>
                <a:r>
                  <a:rPr lang="fr-FR">
                    <a:noFill/>
                  </a:rPr>
                  <a:t> </a:t>
                </a:r>
              </a:p>
            </p:txBody>
          </p:sp>
        </mc:Fallback>
      </mc:AlternateContent>
      <mc:AlternateContent xmlns:mc="http://schemas.openxmlformats.org/markup-compatibility/2006">
        <mc:Choice xmlns:a14="http://schemas.microsoft.com/office/drawing/2010/main" Requires="a14">
          <p:sp>
            <p:nvSpPr>
              <p:cNvPr id="5" name="ZoneTexte 4">
                <a:extLst>
                  <a:ext uri="{FF2B5EF4-FFF2-40B4-BE49-F238E27FC236}">
                    <a16:creationId xmlns:a16="http://schemas.microsoft.com/office/drawing/2014/main" id="{9513B5BA-55CB-8AE4-7B92-0927771E6390}"/>
                  </a:ext>
                </a:extLst>
              </p:cNvPr>
              <p:cNvSpPr txBox="1"/>
              <p:nvPr/>
            </p:nvSpPr>
            <p:spPr>
              <a:xfrm>
                <a:off x="496206" y="3834834"/>
                <a:ext cx="2509443" cy="276999"/>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fr-FR" sz="1800" b="0" i="1" smtClean="0">
                          <a:latin typeface="Cambria Math" panose="02040503050406030204" pitchFamily="18" charset="0"/>
                        </a:rPr>
                        <m:t>𝑞</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𝑧</m:t>
                          </m:r>
                        </m:e>
                        <m:e>
                          <m:r>
                            <a:rPr lang="fr-FR" sz="1800" b="0" i="1" smtClean="0">
                              <a:latin typeface="Cambria Math" panose="02040503050406030204" pitchFamily="18" charset="0"/>
                            </a:rPr>
                            <m:t>𝑥</m:t>
                          </m:r>
                        </m:e>
                      </m:d>
                      <m:r>
                        <a:rPr lang="fr-FR" sz="1800" b="0" i="1" smtClean="0">
                          <a:latin typeface="Cambria Math" panose="02040503050406030204" pitchFamily="18" charset="0"/>
                        </a:rPr>
                        <m:t>=</m:t>
                      </m:r>
                      <m:r>
                        <a:rPr lang="fr-FR" sz="1800" b="0" i="1" smtClean="0">
                          <a:latin typeface="Cambria Math" panose="02040503050406030204" pitchFamily="18" charset="0"/>
                        </a:rPr>
                        <m:t>𝑁</m:t>
                      </m:r>
                      <m:r>
                        <a:rPr lang="fr-FR" sz="1800" b="0" i="1" smtClean="0">
                          <a:latin typeface="Cambria Math" panose="02040503050406030204" pitchFamily="18" charset="0"/>
                        </a:rPr>
                        <m:t>(µ</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𝑥</m:t>
                          </m:r>
                        </m:e>
                      </m:d>
                      <m:r>
                        <a:rPr lang="fr-FR" sz="1800" b="0" i="1" smtClean="0">
                          <a:latin typeface="Cambria Math" panose="02040503050406030204" pitchFamily="18" charset="0"/>
                        </a:rPr>
                        <m:t>, </m:t>
                      </m:r>
                      <m:sSup>
                        <m:sSupPr>
                          <m:ctrlPr>
                            <a:rPr lang="el-GR" sz="1800" b="0" i="1" smtClean="0">
                              <a:latin typeface="Cambria Math" panose="02040503050406030204" pitchFamily="18" charset="0"/>
                            </a:rPr>
                          </m:ctrlPr>
                        </m:sSupPr>
                        <m:e>
                          <m:r>
                            <m:rPr>
                              <m:sty m:val="p"/>
                            </m:rPr>
                            <a:rPr lang="el-GR" sz="1800" i="1">
                              <a:latin typeface="Cambria Math" panose="02040503050406030204" pitchFamily="18" charset="0"/>
                            </a:rPr>
                            <m:t>σ</m:t>
                          </m:r>
                        </m:e>
                        <m:sup>
                          <m:r>
                            <a:rPr lang="fr-FR" sz="1800" b="0" i="1" smtClean="0">
                              <a:latin typeface="Cambria Math" panose="02040503050406030204" pitchFamily="18" charset="0"/>
                            </a:rPr>
                            <m:t>2</m:t>
                          </m:r>
                        </m:sup>
                      </m:sSup>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𝑥</m:t>
                          </m:r>
                        </m:e>
                      </m:d>
                      <m:r>
                        <a:rPr lang="fr-FR" sz="1800" b="0" i="1" smtClean="0">
                          <a:latin typeface="Cambria Math" panose="02040503050406030204" pitchFamily="18" charset="0"/>
                        </a:rPr>
                        <m:t>𝐼</m:t>
                      </m:r>
                      <m:r>
                        <a:rPr lang="fr-FR" sz="1800" b="0" i="1" smtClean="0">
                          <a:latin typeface="Cambria Math" panose="02040503050406030204" pitchFamily="18" charset="0"/>
                        </a:rPr>
                        <m:t>)</m:t>
                      </m:r>
                    </m:oMath>
                  </m:oMathPara>
                </a14:m>
                <a:endParaRPr lang="fr-FR" sz="1800" dirty="0"/>
              </a:p>
            </p:txBody>
          </p:sp>
        </mc:Choice>
        <mc:Fallback>
          <p:sp>
            <p:nvSpPr>
              <p:cNvPr id="5" name="ZoneTexte 4">
                <a:extLst>
                  <a:ext uri="{FF2B5EF4-FFF2-40B4-BE49-F238E27FC236}">
                    <a16:creationId xmlns:a16="http://schemas.microsoft.com/office/drawing/2014/main" id="{9513B5BA-55CB-8AE4-7B92-0927771E6390}"/>
                  </a:ext>
                </a:extLst>
              </p:cNvPr>
              <p:cNvSpPr txBox="1">
                <a:spLocks noRot="1" noChangeAspect="1" noMove="1" noResize="1" noEditPoints="1" noAdjustHandles="1" noChangeArrowheads="1" noChangeShapeType="1" noTextEdit="1"/>
              </p:cNvSpPr>
              <p:nvPr/>
            </p:nvSpPr>
            <p:spPr>
              <a:xfrm>
                <a:off x="496206" y="3834834"/>
                <a:ext cx="2509443" cy="276999"/>
              </a:xfrm>
              <a:prstGeom prst="rect">
                <a:avLst/>
              </a:prstGeom>
              <a:blipFill>
                <a:blip r:embed="rId6"/>
                <a:stretch>
                  <a:fillRect l="-2670" t="-2174" r="-3641" b="-34783"/>
                </a:stretch>
              </a:blipFill>
            </p:spPr>
            <p:txBody>
              <a:bodyPr/>
              <a:lstStyle/>
              <a:p>
                <a:r>
                  <a:rPr lang="fr-FR">
                    <a:noFill/>
                  </a:rPr>
                  <a:t> </a:t>
                </a:r>
              </a:p>
            </p:txBody>
          </p:sp>
        </mc:Fallback>
      </mc:AlternateContent>
      <mc:AlternateContent xmlns:mc="http://schemas.openxmlformats.org/markup-compatibility/2006">
        <mc:Choice xmlns:a14="http://schemas.microsoft.com/office/drawing/2010/main" Requires="a14">
          <p:sp>
            <p:nvSpPr>
              <p:cNvPr id="7" name="ZoneTexte 6">
                <a:extLst>
                  <a:ext uri="{FF2B5EF4-FFF2-40B4-BE49-F238E27FC236}">
                    <a16:creationId xmlns:a16="http://schemas.microsoft.com/office/drawing/2014/main" id="{33AE5FC6-DF41-68D7-0BDD-C346C9FDE4B8}"/>
                  </a:ext>
                </a:extLst>
              </p:cNvPr>
              <p:cNvSpPr txBox="1"/>
              <p:nvPr/>
            </p:nvSpPr>
            <p:spPr>
              <a:xfrm>
                <a:off x="4223344" y="3587370"/>
                <a:ext cx="3697071" cy="954107"/>
              </a:xfrm>
              <a:prstGeom prst="rect">
                <a:avLst/>
              </a:prstGeom>
              <a:noFill/>
            </p:spPr>
            <p:txBody>
              <a:bodyPr wrap="square" rtlCol="0">
                <a:spAutoFit/>
              </a:bodyPr>
              <a:lstStyle/>
              <a:p>
                <a:pPr marL="285750" indent="-285750">
                  <a:buFont typeface="Arial" panose="020B0604020202020204" pitchFamily="34" charset="0"/>
                  <a:buChar char="•"/>
                </a:pPr>
                <a14:m>
                  <m:oMath xmlns:m="http://schemas.openxmlformats.org/officeDocument/2006/math">
                    <m:r>
                      <a:rPr lang="fr-FR" sz="1400" b="0" i="1" smtClean="0">
                        <a:latin typeface="Cambria Math" panose="02040503050406030204" pitchFamily="18" charset="0"/>
                      </a:rPr>
                      <m:t>µ</m:t>
                    </m:r>
                    <m:d>
                      <m:dPr>
                        <m:ctrlPr>
                          <a:rPr lang="fr-FR" sz="1400" b="0" i="1" smtClean="0">
                            <a:latin typeface="Cambria Math" panose="02040503050406030204" pitchFamily="18" charset="0"/>
                          </a:rPr>
                        </m:ctrlPr>
                      </m:dPr>
                      <m:e>
                        <m:r>
                          <a:rPr lang="fr-FR" sz="1400" b="0" i="1" smtClean="0">
                            <a:latin typeface="Cambria Math" panose="02040503050406030204" pitchFamily="18" charset="0"/>
                          </a:rPr>
                          <m:t>𝑥</m:t>
                        </m:r>
                      </m:e>
                    </m:d>
                  </m:oMath>
                </a14:m>
                <a:r>
                  <a:rPr lang="fr-FR" sz="1400" b="0" i="1" dirty="0">
                    <a:latin typeface="Cambria Math" panose="02040503050406030204" pitchFamily="18" charset="0"/>
                  </a:rPr>
                  <a:t> </a:t>
                </a:r>
                <a:r>
                  <a:rPr lang="fr-FR" sz="1400" b="0" dirty="0">
                    <a:latin typeface="Cambria Math" panose="02040503050406030204" pitchFamily="18" charset="0"/>
                  </a:rPr>
                  <a:t>est le vecteur des moyenne</a:t>
                </a:r>
                <a:r>
                  <a:rPr lang="fr-FR" dirty="0">
                    <a:latin typeface="Cambria Math" panose="02040503050406030204" pitchFamily="18" charset="0"/>
                  </a:rPr>
                  <a:t>s du latent z</a:t>
                </a:r>
                <a:endParaRPr lang="fr-FR" sz="1400" b="0" i="1" dirty="0">
                  <a:latin typeface="Cambria Math" panose="02040503050406030204" pitchFamily="18" charset="0"/>
                </a:endParaRPr>
              </a:p>
              <a:p>
                <a:pPr marL="285750" indent="-285750">
                  <a:buFont typeface="Arial" panose="020B0604020202020204" pitchFamily="34" charset="0"/>
                  <a:buChar char="•"/>
                </a:pPr>
                <a:endParaRPr lang="fr-FR" sz="1400" b="0" i="1" dirty="0">
                  <a:latin typeface="Cambria Math" panose="02040503050406030204" pitchFamily="18" charset="0"/>
                </a:endParaRPr>
              </a:p>
              <a:p>
                <a:pPr marL="285750" indent="-285750">
                  <a:buFont typeface="Arial" panose="020B0604020202020204" pitchFamily="34" charset="0"/>
                  <a:buChar char="•"/>
                </a:pPr>
                <a14:m>
                  <m:oMath xmlns:m="http://schemas.openxmlformats.org/officeDocument/2006/math">
                    <m:sSup>
                      <m:sSupPr>
                        <m:ctrlPr>
                          <a:rPr lang="el-GR" sz="1400" b="0" i="1" smtClean="0">
                            <a:latin typeface="Cambria Math" panose="02040503050406030204" pitchFamily="18" charset="0"/>
                          </a:rPr>
                        </m:ctrlPr>
                      </m:sSupPr>
                      <m:e>
                        <m:r>
                          <m:rPr>
                            <m:sty m:val="p"/>
                          </m:rPr>
                          <a:rPr lang="el-GR" sz="1400" i="1">
                            <a:latin typeface="Cambria Math" panose="02040503050406030204" pitchFamily="18" charset="0"/>
                          </a:rPr>
                          <m:t>σ</m:t>
                        </m:r>
                      </m:e>
                      <m:sup>
                        <m:r>
                          <a:rPr lang="fr-FR" sz="1400" b="0" i="1" smtClean="0">
                            <a:latin typeface="Cambria Math" panose="02040503050406030204" pitchFamily="18" charset="0"/>
                          </a:rPr>
                          <m:t>2</m:t>
                        </m:r>
                      </m:sup>
                    </m:sSup>
                    <m:d>
                      <m:dPr>
                        <m:ctrlPr>
                          <a:rPr lang="fr-FR" sz="1400" b="0" i="1" smtClean="0">
                            <a:latin typeface="Cambria Math" panose="02040503050406030204" pitchFamily="18" charset="0"/>
                          </a:rPr>
                        </m:ctrlPr>
                      </m:dPr>
                      <m:e>
                        <m:r>
                          <a:rPr lang="fr-FR" sz="1400" b="0" i="1" smtClean="0">
                            <a:latin typeface="Cambria Math" panose="02040503050406030204" pitchFamily="18" charset="0"/>
                          </a:rPr>
                          <m:t>𝑥</m:t>
                        </m:r>
                      </m:e>
                    </m:d>
                    <m:r>
                      <a:rPr lang="fr-FR" sz="1400" b="0" i="0" smtClean="0">
                        <a:latin typeface="Cambria Math" panose="02040503050406030204" pitchFamily="18" charset="0"/>
                      </a:rPr>
                      <m:t> </m:t>
                    </m:r>
                  </m:oMath>
                </a14:m>
                <a:r>
                  <a:rPr lang="fr-FR" dirty="0">
                    <a:latin typeface="Cambria" panose="02040503050406030204" pitchFamily="18" charset="0"/>
                    <a:ea typeface="Cambria" panose="02040503050406030204" pitchFamily="18" charset="0"/>
                  </a:rPr>
                  <a:t>est le vecteur des écart-types</a:t>
                </a:r>
              </a:p>
            </p:txBody>
          </p:sp>
        </mc:Choice>
        <mc:Fallback>
          <p:sp>
            <p:nvSpPr>
              <p:cNvPr id="7" name="ZoneTexte 6">
                <a:extLst>
                  <a:ext uri="{FF2B5EF4-FFF2-40B4-BE49-F238E27FC236}">
                    <a16:creationId xmlns:a16="http://schemas.microsoft.com/office/drawing/2014/main" id="{33AE5FC6-DF41-68D7-0BDD-C346C9FDE4B8}"/>
                  </a:ext>
                </a:extLst>
              </p:cNvPr>
              <p:cNvSpPr txBox="1">
                <a:spLocks noRot="1" noChangeAspect="1" noMove="1" noResize="1" noEditPoints="1" noAdjustHandles="1" noChangeArrowheads="1" noChangeShapeType="1" noTextEdit="1"/>
              </p:cNvSpPr>
              <p:nvPr/>
            </p:nvSpPr>
            <p:spPr>
              <a:xfrm>
                <a:off x="4223344" y="3587370"/>
                <a:ext cx="3697071" cy="954107"/>
              </a:xfrm>
              <a:prstGeom prst="rect">
                <a:avLst/>
              </a:prstGeom>
              <a:blipFill>
                <a:blip r:embed="rId7"/>
                <a:stretch>
                  <a:fillRect l="-330" t="-1274" b="-5096"/>
                </a:stretch>
              </a:blipFill>
            </p:spPr>
            <p:txBody>
              <a:bodyPr/>
              <a:lstStyle/>
              <a:p>
                <a:r>
                  <a:rPr lang="fr-FR">
                    <a:noFill/>
                  </a:rPr>
                  <a:t> </a:t>
                </a:r>
              </a:p>
            </p:txBody>
          </p:sp>
        </mc:Fallback>
      </mc:AlternateContent>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4">
          <a:extLst>
            <a:ext uri="{FF2B5EF4-FFF2-40B4-BE49-F238E27FC236}">
              <a16:creationId xmlns:a16="http://schemas.microsoft.com/office/drawing/2014/main" id="{600DA2B2-877E-0910-A22B-6FFC7BE1D031}"/>
            </a:ext>
          </a:extLst>
        </p:cNvPr>
        <p:cNvGrpSpPr/>
        <p:nvPr/>
      </p:nvGrpSpPr>
      <p:grpSpPr>
        <a:xfrm>
          <a:off x="0" y="0"/>
          <a:ext cx="0" cy="0"/>
          <a:chOff x="0" y="0"/>
          <a:chExt cx="0" cy="0"/>
        </a:xfrm>
      </p:grpSpPr>
      <p:sp>
        <p:nvSpPr>
          <p:cNvPr id="285" name="Google Shape;285;p38">
            <a:extLst>
              <a:ext uri="{FF2B5EF4-FFF2-40B4-BE49-F238E27FC236}">
                <a16:creationId xmlns:a16="http://schemas.microsoft.com/office/drawing/2014/main" id="{C7B79B5D-820D-CD35-CDCD-6BA76021E076}"/>
              </a:ext>
            </a:extLst>
          </p:cNvPr>
          <p:cNvSpPr txBox="1">
            <a:spLocks noGrp="1"/>
          </p:cNvSpPr>
          <p:nvPr>
            <p:ph type="title"/>
          </p:nvPr>
        </p:nvSpPr>
        <p:spPr>
          <a:xfrm>
            <a:off x="720000" y="2926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Paramétrisation du problème (2)</a:t>
            </a:r>
            <a:endParaRPr dirty="0"/>
          </a:p>
        </p:txBody>
      </p:sp>
      <mc:AlternateContent xmlns:mc="http://schemas.openxmlformats.org/markup-compatibility/2006">
        <mc:Choice xmlns:a14="http://schemas.microsoft.com/office/drawing/2010/main" Requires="a14">
          <p:sp>
            <p:nvSpPr>
              <p:cNvPr id="6" name="ZoneTexte 5">
                <a:extLst>
                  <a:ext uri="{FF2B5EF4-FFF2-40B4-BE49-F238E27FC236}">
                    <a16:creationId xmlns:a16="http://schemas.microsoft.com/office/drawing/2014/main" id="{9A516451-1742-61E4-BE4D-39ECD50F178D}"/>
                  </a:ext>
                </a:extLst>
              </p:cNvPr>
              <p:cNvSpPr txBox="1"/>
              <p:nvPr/>
            </p:nvSpPr>
            <p:spPr>
              <a:xfrm>
                <a:off x="295633" y="1038153"/>
                <a:ext cx="7927092" cy="738664"/>
              </a:xfrm>
              <a:prstGeom prst="rect">
                <a:avLst/>
              </a:prstGeom>
              <a:noFill/>
            </p:spPr>
            <p:txBody>
              <a:bodyPr wrap="square" rtlCol="0">
                <a:spAutoFit/>
              </a:bodyPr>
              <a:lstStyle/>
              <a:p>
                <a:r>
                  <a:rPr lang="fr-FR" dirty="0"/>
                  <a:t>Le modèle génère ensuite </a:t>
                </a:r>
                <a14:m>
                  <m:oMath xmlns:m="http://schemas.openxmlformats.org/officeDocument/2006/math">
                    <m:r>
                      <a:rPr lang="fr-FR" b="0" i="1" smtClean="0">
                        <a:latin typeface="Cambria Math" panose="02040503050406030204" pitchFamily="18" charset="0"/>
                      </a:rPr>
                      <m:t>𝑥</m:t>
                    </m:r>
                    <m:r>
                      <a:rPr lang="fr-FR" b="0" i="1" smtClean="0">
                        <a:latin typeface="Cambria Math" panose="02040503050406030204" pitchFamily="18" charset="0"/>
                      </a:rPr>
                      <m:t> </m:t>
                    </m:r>
                  </m:oMath>
                </a14:m>
                <a:r>
                  <a:rPr lang="fr-FR" dirty="0"/>
                  <a:t>à partir d’un décodeur qui prend un échantillon issu de </a:t>
                </a:r>
                <a14:m>
                  <m:oMath xmlns:m="http://schemas.openxmlformats.org/officeDocument/2006/math">
                    <m:r>
                      <a:rPr lang="fr-FR" b="0" i="1" smtClean="0">
                        <a:latin typeface="Cambria Math" panose="02040503050406030204" pitchFamily="18" charset="0"/>
                      </a:rPr>
                      <m:t>𝑞</m:t>
                    </m:r>
                    <m:r>
                      <a:rPr lang="fr-FR" b="0" i="1" smtClean="0">
                        <a:latin typeface="Cambria Math" panose="02040503050406030204" pitchFamily="18" charset="0"/>
                      </a:rPr>
                      <m:t>(</m:t>
                    </m:r>
                    <m:r>
                      <a:rPr lang="fr-FR" b="0" i="1" smtClean="0">
                        <a:latin typeface="Cambria Math" panose="02040503050406030204" pitchFamily="18" charset="0"/>
                      </a:rPr>
                      <m:t>𝑧</m:t>
                    </m:r>
                    <m:r>
                      <a:rPr lang="fr-FR" b="0" i="1" smtClean="0">
                        <a:latin typeface="Cambria Math" panose="02040503050406030204" pitchFamily="18" charset="0"/>
                      </a:rPr>
                      <m:t>|</m:t>
                    </m:r>
                    <m:r>
                      <a:rPr lang="fr-FR" b="0" i="1" smtClean="0">
                        <a:latin typeface="Cambria Math" panose="02040503050406030204" pitchFamily="18" charset="0"/>
                      </a:rPr>
                      <m:t>𝑥</m:t>
                    </m:r>
                    <m:r>
                      <a:rPr lang="fr-FR" b="0" i="1" smtClean="0">
                        <a:latin typeface="Cambria Math" panose="02040503050406030204" pitchFamily="18" charset="0"/>
                      </a:rPr>
                      <m:t>)</m:t>
                    </m:r>
                  </m:oMath>
                </a14:m>
                <a:r>
                  <a:rPr lang="fr-FR" dirty="0"/>
                  <a:t> et génère selon une distribution p</a:t>
                </a:r>
                <a14:m>
                  <m:oMath xmlns:m="http://schemas.openxmlformats.org/officeDocument/2006/math">
                    <m:d>
                      <m:dPr>
                        <m:ctrlPr>
                          <a:rPr lang="fr-FR" b="0" i="1" smtClean="0">
                            <a:latin typeface="Cambria Math" panose="02040503050406030204" pitchFamily="18" charset="0"/>
                          </a:rPr>
                        </m:ctrlPr>
                      </m:dPr>
                      <m:e>
                        <m:r>
                          <a:rPr lang="fr-FR" b="0" i="1" smtClean="0">
                            <a:latin typeface="Cambria Math" panose="02040503050406030204" pitchFamily="18" charset="0"/>
                          </a:rPr>
                          <m:t>𝑥</m:t>
                        </m:r>
                      </m:e>
                      <m:e>
                        <m:r>
                          <a:rPr lang="fr-FR" b="0" i="1" smtClean="0">
                            <a:latin typeface="Cambria Math" panose="02040503050406030204" pitchFamily="18" charset="0"/>
                          </a:rPr>
                          <m:t>𝑧</m:t>
                        </m:r>
                      </m:e>
                    </m:d>
                  </m:oMath>
                </a14:m>
                <a:r>
                  <a:rPr lang="fr-FR" dirty="0"/>
                  <a:t>, souvent une distribution gaussienne centrée sur la sortie du décodeur :</a:t>
                </a:r>
              </a:p>
            </p:txBody>
          </p:sp>
        </mc:Choice>
        <mc:Fallback>
          <p:sp>
            <p:nvSpPr>
              <p:cNvPr id="6" name="ZoneTexte 5">
                <a:extLst>
                  <a:ext uri="{FF2B5EF4-FFF2-40B4-BE49-F238E27FC236}">
                    <a16:creationId xmlns:a16="http://schemas.microsoft.com/office/drawing/2014/main" id="{9A516451-1742-61E4-BE4D-39ECD50F178D}"/>
                  </a:ext>
                </a:extLst>
              </p:cNvPr>
              <p:cNvSpPr txBox="1">
                <a:spLocks noRot="1" noChangeAspect="1" noMove="1" noResize="1" noEditPoints="1" noAdjustHandles="1" noChangeArrowheads="1" noChangeShapeType="1" noTextEdit="1"/>
              </p:cNvSpPr>
              <p:nvPr/>
            </p:nvSpPr>
            <p:spPr>
              <a:xfrm>
                <a:off x="295633" y="1038153"/>
                <a:ext cx="7927092" cy="738664"/>
              </a:xfrm>
              <a:prstGeom prst="rect">
                <a:avLst/>
              </a:prstGeom>
              <a:blipFill>
                <a:blip r:embed="rId3"/>
                <a:stretch>
                  <a:fillRect l="-231" t="-826" b="-8264"/>
                </a:stretch>
              </a:blipFill>
            </p:spPr>
            <p:txBody>
              <a:bodyPr/>
              <a:lstStyle/>
              <a:p>
                <a:r>
                  <a:rPr lang="fr-FR">
                    <a:noFill/>
                  </a:rPr>
                  <a:t> </a:t>
                </a:r>
              </a:p>
            </p:txBody>
          </p:sp>
        </mc:Fallback>
      </mc:AlternateContent>
      <mc:AlternateContent xmlns:mc="http://schemas.openxmlformats.org/markup-compatibility/2006">
        <mc:Choice xmlns:a14="http://schemas.microsoft.com/office/drawing/2010/main" Requires="a14">
          <p:sp>
            <p:nvSpPr>
              <p:cNvPr id="8" name="ZoneTexte 7">
                <a:extLst>
                  <a:ext uri="{FF2B5EF4-FFF2-40B4-BE49-F238E27FC236}">
                    <a16:creationId xmlns:a16="http://schemas.microsoft.com/office/drawing/2014/main" id="{36B51E5B-58EF-6C53-678B-F5B4643474C6}"/>
                  </a:ext>
                </a:extLst>
              </p:cNvPr>
              <p:cNvSpPr txBox="1"/>
              <p:nvPr/>
            </p:nvSpPr>
            <p:spPr>
              <a:xfrm>
                <a:off x="383380" y="1776817"/>
                <a:ext cx="2509443" cy="276999"/>
              </a:xfrm>
              <a:prstGeom prst="rect">
                <a:avLst/>
              </a:prstGeom>
              <a:noFill/>
            </p:spPr>
            <p:txBody>
              <a:bodyPr wrap="square" lIns="0" tIns="0" rIns="0" bIns="0" rtlCol="0">
                <a:spAutoFit/>
              </a:bodyPr>
              <a:lstStyle/>
              <a:p>
                <a14:m>
                  <m:oMath xmlns:m="http://schemas.openxmlformats.org/officeDocument/2006/math">
                    <m:r>
                      <a:rPr lang="fr-FR" sz="1800" b="0" i="1" smtClean="0">
                        <a:latin typeface="Cambria Math" panose="02040503050406030204" pitchFamily="18" charset="0"/>
                      </a:rPr>
                      <m:t>𝑝</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𝑥</m:t>
                        </m:r>
                      </m:e>
                      <m:e>
                        <m:r>
                          <a:rPr lang="fr-FR" sz="1800" b="0" i="1" smtClean="0">
                            <a:latin typeface="Cambria Math" panose="02040503050406030204" pitchFamily="18" charset="0"/>
                          </a:rPr>
                          <m:t>𝑧</m:t>
                        </m:r>
                      </m:e>
                    </m:d>
                    <m:r>
                      <a:rPr lang="fr-FR" sz="1800" b="0" i="1" smtClean="0">
                        <a:latin typeface="Cambria Math" panose="02040503050406030204" pitchFamily="18" charset="0"/>
                      </a:rPr>
                      <m:t>=</m:t>
                    </m:r>
                    <m:r>
                      <a:rPr lang="fr-FR" sz="1800" b="0" i="1" smtClean="0">
                        <a:latin typeface="Cambria Math" panose="02040503050406030204" pitchFamily="18" charset="0"/>
                      </a:rPr>
                      <m:t>𝑁</m:t>
                    </m:r>
                    <m:r>
                      <a:rPr lang="fr-FR" sz="1800" b="0" i="1" smtClean="0">
                        <a:latin typeface="Cambria Math" panose="02040503050406030204" pitchFamily="18" charset="0"/>
                      </a:rPr>
                      <m:t>(</m:t>
                    </m:r>
                    <m:r>
                      <a:rPr lang="fr-FR" sz="1800" b="0" i="1" smtClean="0">
                        <a:latin typeface="Cambria Math" panose="02040503050406030204" pitchFamily="18" charset="0"/>
                      </a:rPr>
                      <m:t>𝑓</m:t>
                    </m:r>
                    <m:r>
                      <a:rPr lang="fr-FR" sz="1800" b="0" i="1" smtClean="0">
                        <a:latin typeface="Cambria Math" panose="02040503050406030204" pitchFamily="18" charset="0"/>
                      </a:rPr>
                      <m:t>(</m:t>
                    </m:r>
                    <m:r>
                      <a:rPr lang="fr-FR" sz="1800" b="0" i="1" smtClean="0">
                        <a:latin typeface="Cambria Math" panose="02040503050406030204" pitchFamily="18" charset="0"/>
                      </a:rPr>
                      <m:t>𝑧</m:t>
                    </m:r>
                    <m:r>
                      <a:rPr lang="fr-FR" sz="1800" b="0" i="1" smtClean="0">
                        <a:latin typeface="Cambria Math" panose="02040503050406030204" pitchFamily="18" charset="0"/>
                      </a:rPr>
                      <m:t>)|</m:t>
                    </m:r>
                  </m:oMath>
                </a14:m>
                <a:r>
                  <a:rPr lang="el-GR" sz="1800" dirty="0"/>
                  <a:t> </a:t>
                </a:r>
                <a14:m>
                  <m:oMath xmlns:m="http://schemas.openxmlformats.org/officeDocument/2006/math">
                    <m:sSup>
                      <m:sSupPr>
                        <m:ctrlPr>
                          <a:rPr lang="el-GR" sz="1800" i="1">
                            <a:latin typeface="Cambria Math" panose="02040503050406030204" pitchFamily="18" charset="0"/>
                          </a:rPr>
                        </m:ctrlPr>
                      </m:sSupPr>
                      <m:e>
                        <m:r>
                          <m:rPr>
                            <m:sty m:val="p"/>
                          </m:rPr>
                          <a:rPr lang="el-GR" sz="1800" i="1">
                            <a:latin typeface="Cambria Math" panose="02040503050406030204" pitchFamily="18" charset="0"/>
                          </a:rPr>
                          <m:t>σ</m:t>
                        </m:r>
                      </m:e>
                      <m:sup>
                        <m:r>
                          <a:rPr lang="fr-FR" sz="1800" i="1">
                            <a:latin typeface="Cambria Math" panose="02040503050406030204" pitchFamily="18" charset="0"/>
                          </a:rPr>
                          <m:t>2</m:t>
                        </m:r>
                      </m:sup>
                    </m:sSup>
                    <m:r>
                      <a:rPr lang="fr-FR" sz="1800" b="0" i="1" smtClean="0">
                        <a:latin typeface="Cambria Math" panose="02040503050406030204" pitchFamily="18" charset="0"/>
                      </a:rPr>
                      <m:t>𝐼</m:t>
                    </m:r>
                  </m:oMath>
                </a14:m>
                <a:r>
                  <a:rPr lang="fr-FR" sz="1800" dirty="0"/>
                  <a:t>)</a:t>
                </a:r>
              </a:p>
            </p:txBody>
          </p:sp>
        </mc:Choice>
        <mc:Fallback>
          <p:sp>
            <p:nvSpPr>
              <p:cNvPr id="8" name="ZoneTexte 7">
                <a:extLst>
                  <a:ext uri="{FF2B5EF4-FFF2-40B4-BE49-F238E27FC236}">
                    <a16:creationId xmlns:a16="http://schemas.microsoft.com/office/drawing/2014/main" id="{36B51E5B-58EF-6C53-678B-F5B4643474C6}"/>
                  </a:ext>
                </a:extLst>
              </p:cNvPr>
              <p:cNvSpPr txBox="1">
                <a:spLocks noRot="1" noChangeAspect="1" noMove="1" noResize="1" noEditPoints="1" noAdjustHandles="1" noChangeArrowheads="1" noChangeShapeType="1" noTextEdit="1"/>
              </p:cNvSpPr>
              <p:nvPr/>
            </p:nvSpPr>
            <p:spPr>
              <a:xfrm>
                <a:off x="383380" y="1776817"/>
                <a:ext cx="2509443" cy="276999"/>
              </a:xfrm>
              <a:prstGeom prst="rect">
                <a:avLst/>
              </a:prstGeom>
              <a:blipFill>
                <a:blip r:embed="rId4"/>
                <a:stretch>
                  <a:fillRect l="-3398" t="-28261" b="-50000"/>
                </a:stretch>
              </a:blipFill>
            </p:spPr>
            <p:txBody>
              <a:bodyPr/>
              <a:lstStyle/>
              <a:p>
                <a:r>
                  <a:rPr lang="fr-FR">
                    <a:noFill/>
                  </a:rPr>
                  <a:t> </a:t>
                </a:r>
              </a:p>
            </p:txBody>
          </p:sp>
        </mc:Fallback>
      </mc:AlternateContent>
      <mc:AlternateContent xmlns:mc="http://schemas.openxmlformats.org/markup-compatibility/2006">
        <mc:Choice xmlns:a14="http://schemas.microsoft.com/office/drawing/2010/main" Requires="a14">
          <p:sp>
            <p:nvSpPr>
              <p:cNvPr id="9" name="ZoneTexte 8">
                <a:extLst>
                  <a:ext uri="{FF2B5EF4-FFF2-40B4-BE49-F238E27FC236}">
                    <a16:creationId xmlns:a16="http://schemas.microsoft.com/office/drawing/2014/main" id="{C99565C4-903D-5598-FBB0-6BAC2EC003B0}"/>
                  </a:ext>
                </a:extLst>
              </p:cNvPr>
              <p:cNvSpPr txBox="1"/>
              <p:nvPr/>
            </p:nvSpPr>
            <p:spPr>
              <a:xfrm>
                <a:off x="295633" y="2158809"/>
                <a:ext cx="7927092" cy="307777"/>
              </a:xfrm>
              <a:prstGeom prst="rect">
                <a:avLst/>
              </a:prstGeom>
              <a:noFill/>
            </p:spPr>
            <p:txBody>
              <a:bodyPr wrap="square" rtlCol="0">
                <a:spAutoFit/>
              </a:bodyPr>
              <a:lstStyle/>
              <a:p>
                <a:r>
                  <a:rPr lang="fr-FR" dirty="0"/>
                  <a:t>Avec </a:t>
                </a:r>
                <a14:m>
                  <m:oMath xmlns:m="http://schemas.openxmlformats.org/officeDocument/2006/math">
                    <m:r>
                      <a:rPr lang="fr-FR" b="0" i="1" smtClean="0">
                        <a:latin typeface="Cambria Math" panose="02040503050406030204" pitchFamily="18" charset="0"/>
                      </a:rPr>
                      <m:t>𝑓</m:t>
                    </m:r>
                    <m:d>
                      <m:dPr>
                        <m:ctrlPr>
                          <a:rPr lang="fr-FR" b="0" i="1" smtClean="0">
                            <a:latin typeface="Cambria Math" panose="02040503050406030204" pitchFamily="18" charset="0"/>
                          </a:rPr>
                        </m:ctrlPr>
                      </m:dPr>
                      <m:e>
                        <m:r>
                          <a:rPr lang="fr-FR" b="0" i="1" smtClean="0">
                            <a:latin typeface="Cambria Math" panose="02040503050406030204" pitchFamily="18" charset="0"/>
                          </a:rPr>
                          <m:t>𝑧</m:t>
                        </m:r>
                      </m:e>
                    </m:d>
                  </m:oMath>
                </a14:m>
                <a:r>
                  <a:rPr lang="fr-FR" dirty="0"/>
                  <a:t> est le réseau de neurones qui produit une reconstruction de </a:t>
                </a:r>
                <a14:m>
                  <m:oMath xmlns:m="http://schemas.openxmlformats.org/officeDocument/2006/math">
                    <m:r>
                      <a:rPr lang="fr-FR" b="0" i="1" smtClean="0">
                        <a:latin typeface="Cambria Math" panose="02040503050406030204" pitchFamily="18" charset="0"/>
                      </a:rPr>
                      <m:t>𝑥</m:t>
                    </m:r>
                  </m:oMath>
                </a14:m>
                <a:endParaRPr lang="fr-FR" dirty="0"/>
              </a:p>
            </p:txBody>
          </p:sp>
        </mc:Choice>
        <mc:Fallback>
          <p:sp>
            <p:nvSpPr>
              <p:cNvPr id="9" name="ZoneTexte 8">
                <a:extLst>
                  <a:ext uri="{FF2B5EF4-FFF2-40B4-BE49-F238E27FC236}">
                    <a16:creationId xmlns:a16="http://schemas.microsoft.com/office/drawing/2014/main" id="{C99565C4-903D-5598-FBB0-6BAC2EC003B0}"/>
                  </a:ext>
                </a:extLst>
              </p:cNvPr>
              <p:cNvSpPr txBox="1">
                <a:spLocks noRot="1" noChangeAspect="1" noMove="1" noResize="1" noEditPoints="1" noAdjustHandles="1" noChangeArrowheads="1" noChangeShapeType="1" noTextEdit="1"/>
              </p:cNvSpPr>
              <p:nvPr/>
            </p:nvSpPr>
            <p:spPr>
              <a:xfrm>
                <a:off x="295633" y="2158809"/>
                <a:ext cx="7927092" cy="307777"/>
              </a:xfrm>
              <a:prstGeom prst="rect">
                <a:avLst/>
              </a:prstGeom>
              <a:blipFill>
                <a:blip r:embed="rId5"/>
                <a:stretch>
                  <a:fillRect l="-231" t="-3922" b="-19608"/>
                </a:stretch>
              </a:blipFill>
            </p:spPr>
            <p:txBody>
              <a:bodyPr/>
              <a:lstStyle/>
              <a:p>
                <a:r>
                  <a:rPr lang="fr-FR">
                    <a:noFill/>
                  </a:rPr>
                  <a:t> </a:t>
                </a:r>
              </a:p>
            </p:txBody>
          </p:sp>
        </mc:Fallback>
      </mc:AlternateContent>
      <p:pic>
        <p:nvPicPr>
          <p:cNvPr id="1028" name="Picture 4" descr="undefined">
            <a:extLst>
              <a:ext uri="{FF2B5EF4-FFF2-40B4-BE49-F238E27FC236}">
                <a16:creationId xmlns:a16="http://schemas.microsoft.com/office/drawing/2014/main" id="{3FE1E764-3F32-896E-9F8D-FE997F0AD4B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46526" y="2515481"/>
            <a:ext cx="4608006" cy="1910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4286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pic>
        <p:nvPicPr>
          <p:cNvPr id="291" name="Google Shape;291;p39"/>
          <p:cNvPicPr preferRelativeResize="0"/>
          <p:nvPr/>
        </p:nvPicPr>
        <p:blipFill rotWithShape="1">
          <a:blip r:embed="rId3">
            <a:alphaModFix/>
          </a:blip>
          <a:srcRect r="10944" b="13051"/>
          <a:stretch/>
        </p:blipFill>
        <p:spPr>
          <a:xfrm rot="-766154">
            <a:off x="2475107" y="132326"/>
            <a:ext cx="7345285" cy="4776773"/>
          </a:xfrm>
          <a:prstGeom prst="rect">
            <a:avLst/>
          </a:prstGeom>
          <a:noFill/>
          <a:ln>
            <a:noFill/>
          </a:ln>
        </p:spPr>
      </p:pic>
      <p:sp>
        <p:nvSpPr>
          <p:cNvPr id="292" name="Google Shape;292;p39"/>
          <p:cNvSpPr txBox="1">
            <a:spLocks noGrp="1"/>
          </p:cNvSpPr>
          <p:nvPr>
            <p:ph type="title"/>
          </p:nvPr>
        </p:nvSpPr>
        <p:spPr>
          <a:xfrm>
            <a:off x="713225" y="1816050"/>
            <a:ext cx="46806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Optimisation ELBO</a:t>
            </a:r>
            <a:endParaRPr/>
          </a:p>
        </p:txBody>
      </p:sp>
      <p:sp>
        <p:nvSpPr>
          <p:cNvPr id="293" name="Google Shape;293;p39"/>
          <p:cNvSpPr txBox="1">
            <a:spLocks noGrp="1"/>
          </p:cNvSpPr>
          <p:nvPr>
            <p:ph type="title" idx="2"/>
          </p:nvPr>
        </p:nvSpPr>
        <p:spPr>
          <a:xfrm>
            <a:off x="713225" y="850925"/>
            <a:ext cx="1652100" cy="104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0"/>
          <p:cNvSpPr txBox="1">
            <a:spLocks noGrp="1"/>
          </p:cNvSpPr>
          <p:nvPr>
            <p:ph type="title"/>
          </p:nvPr>
        </p:nvSpPr>
        <p:spPr>
          <a:xfrm>
            <a:off x="720000" y="2926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Optimisation de l’ELBO</a:t>
            </a:r>
            <a:endParaRPr/>
          </a:p>
        </p:txBody>
      </p:sp>
      <p:sp>
        <p:nvSpPr>
          <p:cNvPr id="2" name="ZoneTexte 1">
            <a:extLst>
              <a:ext uri="{FF2B5EF4-FFF2-40B4-BE49-F238E27FC236}">
                <a16:creationId xmlns:a16="http://schemas.microsoft.com/office/drawing/2014/main" id="{12007FFB-1BD4-4350-0D2E-0CF3768F1831}"/>
              </a:ext>
            </a:extLst>
          </p:cNvPr>
          <p:cNvSpPr txBox="1"/>
          <p:nvPr/>
        </p:nvSpPr>
        <p:spPr>
          <a:xfrm>
            <a:off x="243401" y="875456"/>
            <a:ext cx="7772737" cy="307777"/>
          </a:xfrm>
          <a:prstGeom prst="rect">
            <a:avLst/>
          </a:prstGeom>
          <a:noFill/>
        </p:spPr>
        <p:txBody>
          <a:bodyPr wrap="square" rtlCol="0">
            <a:spAutoFit/>
          </a:bodyPr>
          <a:lstStyle/>
          <a:p>
            <a:r>
              <a:rPr lang="fr-FR" dirty="0"/>
              <a:t>L’objectif est de minimiser la borne inférieure suivante : </a:t>
            </a:r>
          </a:p>
        </p:txBody>
      </p:sp>
      <mc:AlternateContent xmlns:mc="http://schemas.openxmlformats.org/markup-compatibility/2006">
        <mc:Choice xmlns:a14="http://schemas.microsoft.com/office/drawing/2010/main" Requires="a14">
          <p:sp>
            <p:nvSpPr>
              <p:cNvPr id="3" name="ZoneTexte 2">
                <a:extLst>
                  <a:ext uri="{FF2B5EF4-FFF2-40B4-BE49-F238E27FC236}">
                    <a16:creationId xmlns:a16="http://schemas.microsoft.com/office/drawing/2014/main" id="{2A1C99B0-1FED-8FC4-56E6-064A3AC86C79}"/>
                  </a:ext>
                </a:extLst>
              </p:cNvPr>
              <p:cNvSpPr txBox="1"/>
              <p:nvPr/>
            </p:nvSpPr>
            <p:spPr>
              <a:xfrm>
                <a:off x="1881779" y="1244969"/>
                <a:ext cx="5169172" cy="318164"/>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fr-FR" sz="1800" b="0" i="1" smtClean="0">
                          <a:latin typeface="Cambria Math" panose="02040503050406030204" pitchFamily="18" charset="0"/>
                        </a:rPr>
                        <m:t>𝐿</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𝑥</m:t>
                          </m:r>
                        </m:e>
                      </m:d>
                      <m:r>
                        <a:rPr lang="fr-FR" sz="1800" b="0" i="1" smtClean="0">
                          <a:latin typeface="Cambria Math" panose="02040503050406030204" pitchFamily="18" charset="0"/>
                        </a:rPr>
                        <m:t>=</m:t>
                      </m:r>
                      <m:func>
                        <m:funcPr>
                          <m:ctrlPr>
                            <a:rPr lang="fr-FR" sz="1800" i="1" smtClean="0">
                              <a:latin typeface="Cambria Math" panose="02040503050406030204" pitchFamily="18" charset="0"/>
                            </a:rPr>
                          </m:ctrlPr>
                        </m:funcPr>
                        <m:fName>
                          <m:r>
                            <m:rPr>
                              <m:sty m:val="p"/>
                            </m:rPr>
                            <a:rPr lang="fr-FR" sz="1800">
                              <a:latin typeface="Cambria Math" panose="02040503050406030204" pitchFamily="18" charset="0"/>
                            </a:rPr>
                            <m:t>log</m:t>
                          </m:r>
                        </m:fName>
                        <m:e>
                          <m:sSub>
                            <m:sSubPr>
                              <m:ctrlPr>
                                <a:rPr lang="fr-FR" sz="1800" i="1">
                                  <a:latin typeface="Cambria Math" panose="02040503050406030204" pitchFamily="18" charset="0"/>
                                </a:rPr>
                              </m:ctrlPr>
                            </m:sSubPr>
                            <m:e>
                              <m:r>
                                <a:rPr lang="fr-FR" sz="1800" i="1">
                                  <a:latin typeface="Cambria Math" panose="02040503050406030204" pitchFamily="18" charset="0"/>
                                </a:rPr>
                                <m:t>𝐸</m:t>
                              </m:r>
                            </m:e>
                            <m:sub>
                              <m:r>
                                <a:rPr lang="fr-FR" sz="1800" i="1">
                                  <a:latin typeface="Cambria Math" panose="02040503050406030204" pitchFamily="18" charset="0"/>
                                </a:rPr>
                                <m:t>𝑞</m:t>
                              </m:r>
                              <m:d>
                                <m:dPr>
                                  <m:ctrlPr>
                                    <a:rPr lang="fr-FR" sz="1800" i="1">
                                      <a:latin typeface="Cambria Math" panose="02040503050406030204" pitchFamily="18" charset="0"/>
                                    </a:rPr>
                                  </m:ctrlPr>
                                </m:dPr>
                                <m:e>
                                  <m:r>
                                    <a:rPr lang="fr-FR" sz="1800" i="1">
                                      <a:latin typeface="Cambria Math" panose="02040503050406030204" pitchFamily="18" charset="0"/>
                                    </a:rPr>
                                    <m:t>𝑧</m:t>
                                  </m:r>
                                </m:e>
                                <m:e>
                                  <m:r>
                                    <a:rPr lang="fr-FR" sz="1800" i="1">
                                      <a:latin typeface="Cambria Math" panose="02040503050406030204" pitchFamily="18" charset="0"/>
                                    </a:rPr>
                                    <m:t>𝑥</m:t>
                                  </m:r>
                                </m:e>
                              </m:d>
                            </m:sub>
                          </m:sSub>
                          <m:r>
                            <a:rPr lang="fr-FR" sz="1800" i="1">
                              <a:latin typeface="Cambria Math" panose="02040503050406030204" pitchFamily="18" charset="0"/>
                            </a:rPr>
                            <m:t>(</m:t>
                          </m:r>
                          <m:func>
                            <m:funcPr>
                              <m:ctrlPr>
                                <a:rPr lang="fr-FR" sz="1800" i="1">
                                  <a:latin typeface="Cambria Math" panose="02040503050406030204" pitchFamily="18" charset="0"/>
                                </a:rPr>
                              </m:ctrlPr>
                            </m:funcPr>
                            <m:fName>
                              <m:r>
                                <m:rPr>
                                  <m:sty m:val="p"/>
                                </m:rPr>
                                <a:rPr lang="fr-FR" sz="1800">
                                  <a:latin typeface="Cambria Math" panose="02040503050406030204" pitchFamily="18" charset="0"/>
                                </a:rPr>
                                <m:t>log</m:t>
                              </m:r>
                            </m:fName>
                            <m:e>
                              <m:d>
                                <m:dPr>
                                  <m:ctrlPr>
                                    <a:rPr lang="fr-FR" sz="1800" i="1">
                                      <a:latin typeface="Cambria Math" panose="02040503050406030204" pitchFamily="18" charset="0"/>
                                    </a:rPr>
                                  </m:ctrlPr>
                                </m:dPr>
                                <m:e>
                                  <m:r>
                                    <a:rPr lang="fr-FR" sz="1800" i="1">
                                      <a:latin typeface="Cambria Math" panose="02040503050406030204" pitchFamily="18" charset="0"/>
                                    </a:rPr>
                                    <m:t>𝑝</m:t>
                                  </m:r>
                                  <m:d>
                                    <m:dPr>
                                      <m:ctrlPr>
                                        <a:rPr lang="fr-FR" sz="1800" i="1">
                                          <a:latin typeface="Cambria Math" panose="02040503050406030204" pitchFamily="18" charset="0"/>
                                        </a:rPr>
                                      </m:ctrlPr>
                                    </m:dPr>
                                    <m:e>
                                      <m:r>
                                        <a:rPr lang="fr-FR" sz="1800" i="1">
                                          <a:latin typeface="Cambria Math" panose="02040503050406030204" pitchFamily="18" charset="0"/>
                                        </a:rPr>
                                        <m:t>𝑥</m:t>
                                      </m:r>
                                    </m:e>
                                    <m:e>
                                      <m:r>
                                        <a:rPr lang="fr-FR" sz="1800" i="1">
                                          <a:latin typeface="Cambria Math" panose="02040503050406030204" pitchFamily="18" charset="0"/>
                                        </a:rPr>
                                        <m:t>𝑧</m:t>
                                      </m:r>
                                    </m:e>
                                  </m:d>
                                </m:e>
                              </m:d>
                            </m:e>
                          </m:func>
                          <m:r>
                            <a:rPr lang="fr-FR" sz="1800" i="1">
                              <a:latin typeface="Cambria Math" panose="02040503050406030204" pitchFamily="18" charset="0"/>
                            </a:rPr>
                            <m:t>−</m:t>
                          </m:r>
                          <m:sSub>
                            <m:sSubPr>
                              <m:ctrlPr>
                                <a:rPr lang="fr-FR" sz="1800" i="1">
                                  <a:latin typeface="Cambria Math" panose="02040503050406030204" pitchFamily="18" charset="0"/>
                                </a:rPr>
                              </m:ctrlPr>
                            </m:sSubPr>
                            <m:e>
                              <m:r>
                                <a:rPr lang="fr-FR" sz="1800" i="1">
                                  <a:latin typeface="Cambria Math" panose="02040503050406030204" pitchFamily="18" charset="0"/>
                                </a:rPr>
                                <m:t>𝐷</m:t>
                              </m:r>
                            </m:e>
                            <m:sub>
                              <m:r>
                                <a:rPr lang="fr-FR" sz="1800" i="1">
                                  <a:latin typeface="Cambria Math" panose="02040503050406030204" pitchFamily="18" charset="0"/>
                                </a:rPr>
                                <m:t>𝐾𝐿</m:t>
                              </m:r>
                            </m:sub>
                          </m:sSub>
                          <m:r>
                            <a:rPr lang="fr-FR" sz="1800" i="1">
                              <a:latin typeface="Cambria Math" panose="02040503050406030204" pitchFamily="18" charset="0"/>
                            </a:rPr>
                            <m:t>(</m:t>
                          </m:r>
                          <m:r>
                            <a:rPr lang="fr-FR" sz="1800" i="1">
                              <a:latin typeface="Cambria Math" panose="02040503050406030204" pitchFamily="18" charset="0"/>
                            </a:rPr>
                            <m:t>𝑞</m:t>
                          </m:r>
                          <m:r>
                            <a:rPr lang="fr-FR" sz="1800" i="1">
                              <a:latin typeface="Cambria Math" panose="02040503050406030204" pitchFamily="18" charset="0"/>
                            </a:rPr>
                            <m:t>(</m:t>
                          </m:r>
                          <m:r>
                            <a:rPr lang="fr-FR" sz="1800" i="1">
                              <a:latin typeface="Cambria Math" panose="02040503050406030204" pitchFamily="18" charset="0"/>
                            </a:rPr>
                            <m:t>𝑧</m:t>
                          </m:r>
                          <m:r>
                            <a:rPr lang="fr-FR" sz="1800" i="1">
                              <a:latin typeface="Cambria Math" panose="02040503050406030204" pitchFamily="18" charset="0"/>
                            </a:rPr>
                            <m:t>|</m:t>
                          </m:r>
                          <m:r>
                            <a:rPr lang="fr-FR" sz="1800" i="1">
                              <a:latin typeface="Cambria Math" panose="02040503050406030204" pitchFamily="18" charset="0"/>
                            </a:rPr>
                            <m:t>𝑥</m:t>
                          </m:r>
                          <m:r>
                            <a:rPr lang="fr-FR" sz="1800" i="1">
                              <a:latin typeface="Cambria Math" panose="02040503050406030204" pitchFamily="18" charset="0"/>
                            </a:rPr>
                            <m:t>)||</m:t>
                          </m:r>
                          <m:r>
                            <a:rPr lang="fr-FR" sz="1800" i="1">
                              <a:latin typeface="Cambria Math" panose="02040503050406030204" pitchFamily="18" charset="0"/>
                            </a:rPr>
                            <m:t>𝑝</m:t>
                          </m:r>
                          <m:d>
                            <m:dPr>
                              <m:ctrlPr>
                                <a:rPr lang="fr-FR" sz="1800" i="1">
                                  <a:latin typeface="Cambria Math" panose="02040503050406030204" pitchFamily="18" charset="0"/>
                                </a:rPr>
                              </m:ctrlPr>
                            </m:dPr>
                            <m:e>
                              <m:r>
                                <a:rPr lang="fr-FR" sz="1800" i="1">
                                  <a:latin typeface="Cambria Math" panose="02040503050406030204" pitchFamily="18" charset="0"/>
                                </a:rPr>
                                <m:t>𝑧</m:t>
                              </m:r>
                            </m:e>
                          </m:d>
                          <m:r>
                            <a:rPr lang="fr-FR" sz="1800" i="1">
                              <a:latin typeface="Cambria Math" panose="02040503050406030204" pitchFamily="18" charset="0"/>
                            </a:rPr>
                            <m:t>)</m:t>
                          </m:r>
                        </m:e>
                      </m:func>
                    </m:oMath>
                  </m:oMathPara>
                </a14:m>
                <a:endParaRPr lang="fr-FR" sz="1800" dirty="0"/>
              </a:p>
            </p:txBody>
          </p:sp>
        </mc:Choice>
        <mc:Fallback>
          <p:sp>
            <p:nvSpPr>
              <p:cNvPr id="3" name="ZoneTexte 2">
                <a:extLst>
                  <a:ext uri="{FF2B5EF4-FFF2-40B4-BE49-F238E27FC236}">
                    <a16:creationId xmlns:a16="http://schemas.microsoft.com/office/drawing/2014/main" id="{2A1C99B0-1FED-8FC4-56E6-064A3AC86C79}"/>
                  </a:ext>
                </a:extLst>
              </p:cNvPr>
              <p:cNvSpPr txBox="1">
                <a:spLocks noRot="1" noChangeAspect="1" noMove="1" noResize="1" noEditPoints="1" noAdjustHandles="1" noChangeArrowheads="1" noChangeShapeType="1" noTextEdit="1"/>
              </p:cNvSpPr>
              <p:nvPr/>
            </p:nvSpPr>
            <p:spPr>
              <a:xfrm>
                <a:off x="1881779" y="1244969"/>
                <a:ext cx="5169172" cy="318164"/>
              </a:xfrm>
              <a:prstGeom prst="rect">
                <a:avLst/>
              </a:prstGeom>
              <a:blipFill>
                <a:blip r:embed="rId3"/>
                <a:stretch>
                  <a:fillRect l="-590" r="-1179" b="-25000"/>
                </a:stretch>
              </a:blipFill>
            </p:spPr>
            <p:txBody>
              <a:bodyPr/>
              <a:lstStyle/>
              <a:p>
                <a:r>
                  <a:rPr lang="fr-FR">
                    <a:noFill/>
                  </a:rPr>
                  <a:t> </a:t>
                </a:r>
              </a:p>
            </p:txBody>
          </p:sp>
        </mc:Fallback>
      </mc:AlternateContent>
      <p:sp>
        <p:nvSpPr>
          <p:cNvPr id="4" name="ZoneTexte 3">
            <a:extLst>
              <a:ext uri="{FF2B5EF4-FFF2-40B4-BE49-F238E27FC236}">
                <a16:creationId xmlns:a16="http://schemas.microsoft.com/office/drawing/2014/main" id="{6676E749-BC84-B531-7286-8EE7D893E82F}"/>
              </a:ext>
            </a:extLst>
          </p:cNvPr>
          <p:cNvSpPr txBox="1"/>
          <p:nvPr/>
        </p:nvSpPr>
        <p:spPr>
          <a:xfrm>
            <a:off x="401283" y="1624869"/>
            <a:ext cx="7772737" cy="307777"/>
          </a:xfrm>
          <a:prstGeom prst="rect">
            <a:avLst/>
          </a:prstGeom>
          <a:noFill/>
        </p:spPr>
        <p:txBody>
          <a:bodyPr wrap="square" rtlCol="0">
            <a:spAutoFit/>
          </a:bodyPr>
          <a:lstStyle/>
          <a:p>
            <a:pPr marL="285750" indent="-285750">
              <a:buFont typeface="Arial" panose="020B0604020202020204" pitchFamily="34" charset="0"/>
              <a:buChar char="•"/>
            </a:pPr>
            <a:r>
              <a:rPr lang="fr-FR" dirty="0"/>
              <a:t>Le terme de régularisation est entre 2 distributions gaussiennes est connu : </a:t>
            </a:r>
          </a:p>
        </p:txBody>
      </p:sp>
      <mc:AlternateContent xmlns:mc="http://schemas.openxmlformats.org/markup-compatibility/2006">
        <mc:Choice xmlns:a14="http://schemas.microsoft.com/office/drawing/2010/main" Requires="a14">
          <p:sp>
            <p:nvSpPr>
              <p:cNvPr id="7" name="ZoneTexte 6">
                <a:extLst>
                  <a:ext uri="{FF2B5EF4-FFF2-40B4-BE49-F238E27FC236}">
                    <a16:creationId xmlns:a16="http://schemas.microsoft.com/office/drawing/2014/main" id="{F95EF2D8-BF70-316A-D4C1-B76064898519}"/>
                  </a:ext>
                </a:extLst>
              </p:cNvPr>
              <p:cNvSpPr txBox="1"/>
              <p:nvPr/>
            </p:nvSpPr>
            <p:spPr>
              <a:xfrm>
                <a:off x="1983490" y="1983149"/>
                <a:ext cx="5344038" cy="391133"/>
              </a:xfrm>
              <a:prstGeom prst="rect">
                <a:avLst/>
              </a:prstGeom>
              <a:noFill/>
            </p:spPr>
            <p:txBody>
              <a:bodyPr wrap="square" lIns="0" tIns="0" rIns="0" bIns="0" rtlCol="0">
                <a:spAutoFit/>
              </a:bodyPr>
              <a:lstStyle/>
              <a:p>
                <a14:m>
                  <m:oMath xmlns:m="http://schemas.openxmlformats.org/officeDocument/2006/math">
                    <m:sSub>
                      <m:sSubPr>
                        <m:ctrlPr>
                          <a:rPr lang="fr-FR" sz="1800" i="1" smtClean="0">
                            <a:latin typeface="Cambria Math" panose="02040503050406030204" pitchFamily="18" charset="0"/>
                          </a:rPr>
                        </m:ctrlPr>
                      </m:sSubPr>
                      <m:e>
                        <m:r>
                          <a:rPr lang="fr-FR" sz="1800" b="0" i="1" smtClean="0">
                            <a:latin typeface="Cambria Math" panose="02040503050406030204" pitchFamily="18" charset="0"/>
                          </a:rPr>
                          <m:t>𝐷</m:t>
                        </m:r>
                      </m:e>
                      <m:sub>
                        <m:r>
                          <a:rPr lang="fr-FR" sz="1800" b="0" i="1" smtClean="0">
                            <a:latin typeface="Cambria Math" panose="02040503050406030204" pitchFamily="18" charset="0"/>
                          </a:rPr>
                          <m:t>𝐾𝐿</m:t>
                        </m:r>
                      </m:sub>
                    </m:sSub>
                    <m:r>
                      <a:rPr lang="fr-FR" sz="1800" b="0" i="1" smtClean="0">
                        <a:latin typeface="Cambria Math" panose="02040503050406030204" pitchFamily="18" charset="0"/>
                      </a:rPr>
                      <m:t>(</m:t>
                    </m:r>
                    <m:r>
                      <a:rPr lang="fr-FR" sz="1800" b="0" i="1" smtClean="0">
                        <a:latin typeface="Cambria Math" panose="02040503050406030204" pitchFamily="18" charset="0"/>
                      </a:rPr>
                      <m:t>𝑞</m:t>
                    </m:r>
                    <m:r>
                      <a:rPr lang="fr-FR" sz="1800" b="0" i="1" smtClean="0">
                        <a:latin typeface="Cambria Math" panose="02040503050406030204" pitchFamily="18" charset="0"/>
                      </a:rPr>
                      <m:t>(</m:t>
                    </m:r>
                    <m:r>
                      <a:rPr lang="fr-FR" sz="1800" b="0" i="1" smtClean="0">
                        <a:latin typeface="Cambria Math" panose="02040503050406030204" pitchFamily="18" charset="0"/>
                      </a:rPr>
                      <m:t>𝑧</m:t>
                    </m:r>
                    <m:r>
                      <a:rPr lang="fr-FR" sz="1800" b="0" i="1" smtClean="0">
                        <a:latin typeface="Cambria Math" panose="02040503050406030204" pitchFamily="18" charset="0"/>
                      </a:rPr>
                      <m:t>|</m:t>
                    </m:r>
                    <m:r>
                      <a:rPr lang="fr-FR" sz="1800" b="0" i="1" smtClean="0">
                        <a:latin typeface="Cambria Math" panose="02040503050406030204" pitchFamily="18" charset="0"/>
                      </a:rPr>
                      <m:t>𝑥</m:t>
                    </m:r>
                    <m:r>
                      <a:rPr lang="fr-FR" sz="1800" b="0" i="1" smtClean="0">
                        <a:latin typeface="Cambria Math" panose="02040503050406030204" pitchFamily="18" charset="0"/>
                      </a:rPr>
                      <m:t>)|</m:t>
                    </m:r>
                    <m:d>
                      <m:dPr>
                        <m:begChr m:val="|"/>
                        <m:ctrlPr>
                          <a:rPr lang="fr-FR" sz="1800" b="0" i="1" smtClean="0">
                            <a:latin typeface="Cambria Math" panose="02040503050406030204" pitchFamily="18" charset="0"/>
                          </a:rPr>
                        </m:ctrlPr>
                      </m:dPr>
                      <m:e>
                        <m:r>
                          <a:rPr lang="fr-FR" sz="1800" b="0" i="1" smtClean="0">
                            <a:latin typeface="Cambria Math" panose="02040503050406030204" pitchFamily="18" charset="0"/>
                          </a:rPr>
                          <m:t>𝑝</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𝑧</m:t>
                            </m:r>
                          </m:e>
                        </m:d>
                      </m:e>
                    </m:d>
                    <m:r>
                      <a:rPr lang="fr-FR" sz="1800" b="0" i="1" smtClean="0">
                        <a:latin typeface="Cambria Math" panose="02040503050406030204" pitchFamily="18" charset="0"/>
                      </a:rPr>
                      <m:t>= </m:t>
                    </m:r>
                    <m:f>
                      <m:fPr>
                        <m:ctrlPr>
                          <a:rPr lang="fr-FR" sz="1800" b="0" i="1" smtClean="0">
                            <a:latin typeface="Cambria Math" panose="02040503050406030204" pitchFamily="18" charset="0"/>
                          </a:rPr>
                        </m:ctrlPr>
                      </m:fPr>
                      <m:num>
                        <m:r>
                          <a:rPr lang="fr-FR" sz="1800" b="0" i="1" smtClean="0">
                            <a:latin typeface="Cambria Math" panose="02040503050406030204" pitchFamily="18" charset="0"/>
                          </a:rPr>
                          <m:t>1</m:t>
                        </m:r>
                      </m:num>
                      <m:den>
                        <m:r>
                          <a:rPr lang="fr-FR" sz="1800" b="0" i="1" smtClean="0">
                            <a:latin typeface="Cambria Math" panose="02040503050406030204" pitchFamily="18" charset="0"/>
                          </a:rPr>
                          <m:t>2</m:t>
                        </m:r>
                      </m:den>
                    </m:f>
                    <m:nary>
                      <m:naryPr>
                        <m:chr m:val="∑"/>
                        <m:ctrlPr>
                          <a:rPr lang="fr-FR" sz="1800" b="0" i="1" smtClean="0">
                            <a:latin typeface="Cambria Math" panose="02040503050406030204" pitchFamily="18" charset="0"/>
                          </a:rPr>
                        </m:ctrlPr>
                      </m:naryPr>
                      <m:sub>
                        <m:r>
                          <m:rPr>
                            <m:brk m:alnAt="23"/>
                          </m:rPr>
                          <a:rPr lang="fr-FR" sz="1800" b="0" i="1" smtClean="0">
                            <a:latin typeface="Cambria Math" panose="02040503050406030204" pitchFamily="18" charset="0"/>
                          </a:rPr>
                          <m:t>𝑖</m:t>
                        </m:r>
                        <m:r>
                          <a:rPr lang="fr-FR" sz="1800" b="0" i="1" smtClean="0">
                            <a:latin typeface="Cambria Math" panose="02040503050406030204" pitchFamily="18" charset="0"/>
                          </a:rPr>
                          <m:t>=1</m:t>
                        </m:r>
                      </m:sub>
                      <m:sup>
                        <m:r>
                          <a:rPr lang="fr-FR" sz="1800" b="0" i="1" smtClean="0">
                            <a:latin typeface="Cambria Math" panose="02040503050406030204" pitchFamily="18" charset="0"/>
                          </a:rPr>
                          <m:t>𝑑</m:t>
                        </m:r>
                      </m:sup>
                      <m:e>
                        <m:r>
                          <a:rPr lang="fr-FR" sz="1800" b="0" i="1" smtClean="0">
                            <a:latin typeface="Cambria Math" panose="02040503050406030204" pitchFamily="18" charset="0"/>
                          </a:rPr>
                          <m:t>(</m:t>
                        </m:r>
                      </m:e>
                    </m:nary>
                    <m:sSubSup>
                      <m:sSubSupPr>
                        <m:ctrlPr>
                          <a:rPr lang="fr-FR" sz="1800" b="0" i="1" smtClean="0">
                            <a:latin typeface="Cambria Math" panose="02040503050406030204" pitchFamily="18" charset="0"/>
                          </a:rPr>
                        </m:ctrlPr>
                      </m:sSubSupPr>
                      <m:e>
                        <m:r>
                          <m:rPr>
                            <m:sty m:val="p"/>
                          </m:rPr>
                          <a:rPr lang="el-GR" sz="1800" i="1">
                            <a:latin typeface="Cambria Math" panose="02040503050406030204" pitchFamily="18" charset="0"/>
                          </a:rPr>
                          <m:t>σ</m:t>
                        </m:r>
                      </m:e>
                      <m:sub>
                        <m:r>
                          <a:rPr lang="fr-FR" sz="1800" b="0" i="1" smtClean="0">
                            <a:latin typeface="Cambria Math" panose="02040503050406030204" pitchFamily="18" charset="0"/>
                          </a:rPr>
                          <m:t>𝑖</m:t>
                        </m:r>
                      </m:sub>
                      <m:sup>
                        <m:r>
                          <a:rPr lang="fr-FR" sz="1800" b="0" i="1" smtClean="0">
                            <a:latin typeface="Cambria Math" panose="02040503050406030204" pitchFamily="18" charset="0"/>
                          </a:rPr>
                          <m:t>2</m:t>
                        </m:r>
                      </m:sup>
                    </m:sSubSup>
                    <m:r>
                      <a:rPr lang="fr-FR" sz="1800" b="0" i="1" smtClean="0">
                        <a:latin typeface="Cambria Math" panose="02040503050406030204" pitchFamily="18" charset="0"/>
                      </a:rPr>
                      <m:t>+</m:t>
                    </m:r>
                    <m:sSubSup>
                      <m:sSubSupPr>
                        <m:ctrlPr>
                          <a:rPr lang="fr-FR" sz="1800" i="1">
                            <a:latin typeface="Cambria Math" panose="02040503050406030204" pitchFamily="18" charset="0"/>
                          </a:rPr>
                        </m:ctrlPr>
                      </m:sSubSupPr>
                      <m:e>
                        <m:r>
                          <a:rPr lang="fr-FR" sz="1800" i="1">
                            <a:latin typeface="Cambria Math" panose="02040503050406030204" pitchFamily="18" charset="0"/>
                          </a:rPr>
                          <m:t>µ</m:t>
                        </m:r>
                      </m:e>
                      <m:sub>
                        <m:r>
                          <a:rPr lang="fr-FR" sz="1800" i="1">
                            <a:latin typeface="Cambria Math" panose="02040503050406030204" pitchFamily="18" charset="0"/>
                          </a:rPr>
                          <m:t>𝑖</m:t>
                        </m:r>
                      </m:sub>
                      <m:sup>
                        <m:r>
                          <a:rPr lang="fr-FR" sz="1800" i="1">
                            <a:latin typeface="Cambria Math" panose="02040503050406030204" pitchFamily="18" charset="0"/>
                          </a:rPr>
                          <m:t>2</m:t>
                        </m:r>
                      </m:sup>
                    </m:sSubSup>
                    <m:r>
                      <a:rPr lang="fr-FR" sz="1800" b="0" i="1" smtClean="0">
                        <a:latin typeface="Cambria Math" panose="02040503050406030204" pitchFamily="18" charset="0"/>
                      </a:rPr>
                      <m:t>−1−</m:t>
                    </m:r>
                    <m:r>
                      <m:rPr>
                        <m:sty m:val="p"/>
                      </m:rPr>
                      <a:rPr lang="fr-FR" sz="1800" b="0" i="0" smtClean="0">
                        <a:latin typeface="Cambria Math" panose="02040503050406030204" pitchFamily="18" charset="0"/>
                      </a:rPr>
                      <m:t>log</m:t>
                    </m:r>
                    <m:r>
                      <a:rPr lang="fr-FR" sz="1800" b="0" i="1" smtClean="0">
                        <a:latin typeface="Cambria Math" panose="02040503050406030204" pitchFamily="18" charset="0"/>
                      </a:rPr>
                      <m:t>⁡(</m:t>
                    </m:r>
                    <m:sSubSup>
                      <m:sSubSupPr>
                        <m:ctrlPr>
                          <a:rPr lang="fr-FR" sz="1800" i="1">
                            <a:latin typeface="Cambria Math" panose="02040503050406030204" pitchFamily="18" charset="0"/>
                          </a:rPr>
                        </m:ctrlPr>
                      </m:sSubSupPr>
                      <m:e>
                        <m:r>
                          <m:rPr>
                            <m:sty m:val="p"/>
                          </m:rPr>
                          <a:rPr lang="el-GR" sz="1800" i="1">
                            <a:latin typeface="Cambria Math" panose="02040503050406030204" pitchFamily="18" charset="0"/>
                          </a:rPr>
                          <m:t>σ</m:t>
                        </m:r>
                      </m:e>
                      <m:sub>
                        <m:r>
                          <a:rPr lang="fr-FR" sz="1800" i="1">
                            <a:latin typeface="Cambria Math" panose="02040503050406030204" pitchFamily="18" charset="0"/>
                          </a:rPr>
                          <m:t>𝑖</m:t>
                        </m:r>
                      </m:sub>
                      <m:sup>
                        <m:r>
                          <a:rPr lang="fr-FR" sz="1800" i="1">
                            <a:latin typeface="Cambria Math" panose="02040503050406030204" pitchFamily="18" charset="0"/>
                          </a:rPr>
                          <m:t>2</m:t>
                        </m:r>
                      </m:sup>
                    </m:sSubSup>
                  </m:oMath>
                </a14:m>
                <a:r>
                  <a:rPr lang="fr-FR" sz="1800" dirty="0"/>
                  <a:t>))</a:t>
                </a:r>
              </a:p>
            </p:txBody>
          </p:sp>
        </mc:Choice>
        <mc:Fallback>
          <p:sp>
            <p:nvSpPr>
              <p:cNvPr id="7" name="ZoneTexte 6">
                <a:extLst>
                  <a:ext uri="{FF2B5EF4-FFF2-40B4-BE49-F238E27FC236}">
                    <a16:creationId xmlns:a16="http://schemas.microsoft.com/office/drawing/2014/main" id="{F95EF2D8-BF70-316A-D4C1-B76064898519}"/>
                  </a:ext>
                </a:extLst>
              </p:cNvPr>
              <p:cNvSpPr txBox="1">
                <a:spLocks noRot="1" noChangeAspect="1" noMove="1" noResize="1" noEditPoints="1" noAdjustHandles="1" noChangeArrowheads="1" noChangeShapeType="1" noTextEdit="1"/>
              </p:cNvSpPr>
              <p:nvPr/>
            </p:nvSpPr>
            <p:spPr>
              <a:xfrm>
                <a:off x="1983490" y="1983149"/>
                <a:ext cx="5344038" cy="391133"/>
              </a:xfrm>
              <a:prstGeom prst="rect">
                <a:avLst/>
              </a:prstGeom>
              <a:blipFill>
                <a:blip r:embed="rId4"/>
                <a:stretch>
                  <a:fillRect l="-1482" t="-109375" b="-175000"/>
                </a:stretch>
              </a:blipFill>
            </p:spPr>
            <p:txBody>
              <a:bodyPr/>
              <a:lstStyle/>
              <a:p>
                <a:r>
                  <a:rPr lang="fr-FR">
                    <a:noFill/>
                  </a:rPr>
                  <a:t> </a:t>
                </a:r>
              </a:p>
            </p:txBody>
          </p:sp>
        </mc:Fallback>
      </mc:AlternateContent>
      <p:sp>
        <p:nvSpPr>
          <p:cNvPr id="8" name="ZoneTexte 7">
            <a:extLst>
              <a:ext uri="{FF2B5EF4-FFF2-40B4-BE49-F238E27FC236}">
                <a16:creationId xmlns:a16="http://schemas.microsoft.com/office/drawing/2014/main" id="{AAB20158-8C9F-3677-5DA9-1CB10B6E6CDA}"/>
              </a:ext>
            </a:extLst>
          </p:cNvPr>
          <p:cNvSpPr txBox="1"/>
          <p:nvPr/>
        </p:nvSpPr>
        <p:spPr>
          <a:xfrm>
            <a:off x="401283" y="2570407"/>
            <a:ext cx="7614854" cy="738664"/>
          </a:xfrm>
          <a:prstGeom prst="rect">
            <a:avLst/>
          </a:prstGeom>
          <a:noFill/>
        </p:spPr>
        <p:txBody>
          <a:bodyPr wrap="square" rtlCol="0">
            <a:spAutoFit/>
          </a:bodyPr>
          <a:lstStyle/>
          <a:p>
            <a:pPr marL="285750" indent="-285750">
              <a:buFont typeface="Arial" panose="020B0604020202020204" pitchFamily="34" charset="0"/>
              <a:buChar char="•"/>
            </a:pPr>
            <a:r>
              <a:rPr lang="fr-FR" dirty="0"/>
              <a:t>Le terme de construction pose problème car l’échantillonnage direct de z n’est pas différentiable, donc on ne peut pas appliquer la méthode de rétropropagation utilisé pour ajuster les paramètres du réseau de neurones</a:t>
            </a:r>
          </a:p>
        </p:txBody>
      </p:sp>
      <p:sp>
        <p:nvSpPr>
          <p:cNvPr id="10" name="ZoneTexte 9">
            <a:extLst>
              <a:ext uri="{FF2B5EF4-FFF2-40B4-BE49-F238E27FC236}">
                <a16:creationId xmlns:a16="http://schemas.microsoft.com/office/drawing/2014/main" id="{A373ABE0-6395-76E3-7608-B33A3E9C08C8}"/>
              </a:ext>
            </a:extLst>
          </p:cNvPr>
          <p:cNvSpPr txBox="1"/>
          <p:nvPr/>
        </p:nvSpPr>
        <p:spPr>
          <a:xfrm>
            <a:off x="486803" y="3604973"/>
            <a:ext cx="6564148" cy="307777"/>
          </a:xfrm>
          <a:prstGeom prst="rect">
            <a:avLst/>
          </a:prstGeom>
          <a:noFill/>
        </p:spPr>
        <p:txBody>
          <a:bodyPr wrap="square" rtlCol="0">
            <a:spAutoFit/>
          </a:bodyPr>
          <a:lstStyle/>
          <a:p>
            <a:r>
              <a:rPr lang="fr-FR" dirty="0"/>
              <a:t>Heureusement il existe quand même une solution :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pic>
        <p:nvPicPr>
          <p:cNvPr id="304" name="Google Shape;304;p41"/>
          <p:cNvPicPr preferRelativeResize="0"/>
          <p:nvPr/>
        </p:nvPicPr>
        <p:blipFill rotWithShape="1">
          <a:blip r:embed="rId3">
            <a:alphaModFix/>
          </a:blip>
          <a:srcRect r="10944" b="13051"/>
          <a:stretch/>
        </p:blipFill>
        <p:spPr>
          <a:xfrm rot="-766154">
            <a:off x="2475107" y="132326"/>
            <a:ext cx="7345285" cy="4776773"/>
          </a:xfrm>
          <a:prstGeom prst="rect">
            <a:avLst/>
          </a:prstGeom>
          <a:noFill/>
          <a:ln>
            <a:noFill/>
          </a:ln>
        </p:spPr>
      </p:pic>
      <p:sp>
        <p:nvSpPr>
          <p:cNvPr id="305" name="Google Shape;305;p41"/>
          <p:cNvSpPr txBox="1">
            <a:spLocks noGrp="1"/>
          </p:cNvSpPr>
          <p:nvPr>
            <p:ph type="title"/>
          </p:nvPr>
        </p:nvSpPr>
        <p:spPr>
          <a:xfrm>
            <a:off x="713225" y="1816050"/>
            <a:ext cx="52293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Trick de reparamétrisation</a:t>
            </a:r>
            <a:endParaRPr/>
          </a:p>
        </p:txBody>
      </p:sp>
      <p:sp>
        <p:nvSpPr>
          <p:cNvPr id="306" name="Google Shape;306;p41"/>
          <p:cNvSpPr txBox="1">
            <a:spLocks noGrp="1"/>
          </p:cNvSpPr>
          <p:nvPr>
            <p:ph type="title" idx="2"/>
          </p:nvPr>
        </p:nvSpPr>
        <p:spPr>
          <a:xfrm>
            <a:off x="713225" y="850925"/>
            <a:ext cx="1652100" cy="104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42"/>
          <p:cNvSpPr txBox="1">
            <a:spLocks noGrp="1"/>
          </p:cNvSpPr>
          <p:nvPr>
            <p:ph type="title"/>
          </p:nvPr>
        </p:nvSpPr>
        <p:spPr>
          <a:xfrm>
            <a:off x="720000" y="2926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Trick de reparamétrisation</a:t>
            </a:r>
            <a:endParaRPr/>
          </a:p>
        </p:txBody>
      </p:sp>
      <mc:AlternateContent xmlns:mc="http://schemas.openxmlformats.org/markup-compatibility/2006">
        <mc:Choice xmlns:a14="http://schemas.microsoft.com/office/drawing/2010/main" Requires="a14">
          <p:sp>
            <p:nvSpPr>
              <p:cNvPr id="2" name="ZoneTexte 1">
                <a:extLst>
                  <a:ext uri="{FF2B5EF4-FFF2-40B4-BE49-F238E27FC236}">
                    <a16:creationId xmlns:a16="http://schemas.microsoft.com/office/drawing/2014/main" id="{DE61FF07-A820-6705-D07C-ECD9F7C382E6}"/>
                  </a:ext>
                </a:extLst>
              </p:cNvPr>
              <p:cNvSpPr txBox="1"/>
              <p:nvPr/>
            </p:nvSpPr>
            <p:spPr>
              <a:xfrm>
                <a:off x="493381" y="1019655"/>
                <a:ext cx="7354671" cy="738664"/>
              </a:xfrm>
              <a:prstGeom prst="rect">
                <a:avLst/>
              </a:prstGeom>
              <a:noFill/>
            </p:spPr>
            <p:txBody>
              <a:bodyPr wrap="square" rtlCol="0">
                <a:spAutoFit/>
              </a:bodyPr>
              <a:lstStyle/>
              <a:p>
                <a:r>
                  <a:rPr lang="fr-FR" dirty="0"/>
                  <a:t>L’échantillonnage direct de </a:t>
                </a:r>
                <a14:m>
                  <m:oMath xmlns:m="http://schemas.openxmlformats.org/officeDocument/2006/math">
                    <m:r>
                      <a:rPr lang="fr-FR" b="0" i="1" smtClean="0">
                        <a:latin typeface="Cambria Math" panose="02040503050406030204" pitchFamily="18" charset="0"/>
                      </a:rPr>
                      <m:t>𝑧</m:t>
                    </m:r>
                    <m:r>
                      <a:rPr lang="fr-FR" b="0" i="1" smtClean="0">
                        <a:latin typeface="Cambria Math" panose="02040503050406030204" pitchFamily="18" charset="0"/>
                      </a:rPr>
                      <m:t> ~ </m:t>
                    </m:r>
                    <m:r>
                      <a:rPr lang="fr-FR" b="0" i="1" smtClean="0">
                        <a:latin typeface="Cambria Math" panose="02040503050406030204" pitchFamily="18" charset="0"/>
                        <a:ea typeface="Cambria Math" panose="02040503050406030204" pitchFamily="18" charset="0"/>
                      </a:rPr>
                      <m:t>𝑞</m:t>
                    </m:r>
                    <m:d>
                      <m:dPr>
                        <m:ctrlPr>
                          <a:rPr lang="fr-FR" b="0" i="1" smtClean="0">
                            <a:latin typeface="Cambria Math" panose="02040503050406030204" pitchFamily="18" charset="0"/>
                            <a:ea typeface="Cambria Math" panose="02040503050406030204" pitchFamily="18" charset="0"/>
                          </a:rPr>
                        </m:ctrlPr>
                      </m:dPr>
                      <m:e>
                        <m:r>
                          <a:rPr lang="fr-FR" b="0" i="1" smtClean="0">
                            <a:latin typeface="Cambria Math" panose="02040503050406030204" pitchFamily="18" charset="0"/>
                            <a:ea typeface="Cambria Math" panose="02040503050406030204" pitchFamily="18" charset="0"/>
                          </a:rPr>
                          <m:t>𝑧</m:t>
                        </m:r>
                      </m:e>
                      <m:e>
                        <m:r>
                          <a:rPr lang="fr-FR" b="0" i="1" smtClean="0">
                            <a:latin typeface="Cambria Math" panose="02040503050406030204" pitchFamily="18" charset="0"/>
                            <a:ea typeface="Cambria Math" panose="02040503050406030204" pitchFamily="18" charset="0"/>
                          </a:rPr>
                          <m:t>𝑥</m:t>
                        </m:r>
                      </m:e>
                    </m:d>
                    <m:r>
                      <a:rPr lang="fr-FR" b="0" i="1" smtClean="0">
                        <a:latin typeface="Cambria Math" panose="02040503050406030204" pitchFamily="18" charset="0"/>
                        <a:ea typeface="Cambria Math" panose="02040503050406030204" pitchFamily="18" charset="0"/>
                      </a:rPr>
                      <m:t>=</m:t>
                    </m:r>
                    <m:r>
                      <a:rPr lang="fr-FR" i="1">
                        <a:latin typeface="Cambria Math" panose="02040503050406030204" pitchFamily="18" charset="0"/>
                      </a:rPr>
                      <m:t>𝑁</m:t>
                    </m:r>
                    <m:r>
                      <a:rPr lang="fr-FR" i="1">
                        <a:latin typeface="Cambria Math" panose="02040503050406030204" pitchFamily="18" charset="0"/>
                      </a:rPr>
                      <m:t>(µ</m:t>
                    </m:r>
                    <m:d>
                      <m:dPr>
                        <m:ctrlPr>
                          <a:rPr lang="fr-FR" i="1">
                            <a:latin typeface="Cambria Math" panose="02040503050406030204" pitchFamily="18" charset="0"/>
                          </a:rPr>
                        </m:ctrlPr>
                      </m:dPr>
                      <m:e>
                        <m:r>
                          <a:rPr lang="fr-FR" i="1">
                            <a:latin typeface="Cambria Math" panose="02040503050406030204" pitchFamily="18" charset="0"/>
                          </a:rPr>
                          <m:t>𝑥</m:t>
                        </m:r>
                      </m:e>
                    </m:d>
                    <m:r>
                      <a:rPr lang="fr-FR" i="1">
                        <a:latin typeface="Cambria Math" panose="02040503050406030204" pitchFamily="18" charset="0"/>
                      </a:rPr>
                      <m:t>, </m:t>
                    </m:r>
                    <m:sSup>
                      <m:sSupPr>
                        <m:ctrlPr>
                          <a:rPr lang="el-GR" i="1">
                            <a:latin typeface="Cambria Math" panose="02040503050406030204" pitchFamily="18" charset="0"/>
                          </a:rPr>
                        </m:ctrlPr>
                      </m:sSupPr>
                      <m:e>
                        <m:r>
                          <m:rPr>
                            <m:sty m:val="p"/>
                          </m:rPr>
                          <a:rPr lang="el-GR" i="1">
                            <a:latin typeface="Cambria Math" panose="02040503050406030204" pitchFamily="18" charset="0"/>
                          </a:rPr>
                          <m:t>σ</m:t>
                        </m:r>
                      </m:e>
                      <m:sup>
                        <m:r>
                          <a:rPr lang="fr-FR" i="1">
                            <a:latin typeface="Cambria Math" panose="02040503050406030204" pitchFamily="18" charset="0"/>
                          </a:rPr>
                          <m:t>2</m:t>
                        </m:r>
                      </m:sup>
                    </m:sSup>
                    <m:d>
                      <m:dPr>
                        <m:ctrlPr>
                          <a:rPr lang="fr-FR" i="1">
                            <a:latin typeface="Cambria Math" panose="02040503050406030204" pitchFamily="18" charset="0"/>
                          </a:rPr>
                        </m:ctrlPr>
                      </m:dPr>
                      <m:e>
                        <m:r>
                          <a:rPr lang="fr-FR" i="1">
                            <a:latin typeface="Cambria Math" panose="02040503050406030204" pitchFamily="18" charset="0"/>
                          </a:rPr>
                          <m:t>𝑥</m:t>
                        </m:r>
                      </m:e>
                    </m:d>
                    <m:r>
                      <a:rPr lang="fr-FR" i="1">
                        <a:latin typeface="Cambria Math" panose="02040503050406030204" pitchFamily="18" charset="0"/>
                      </a:rPr>
                      <m:t>𝐼</m:t>
                    </m:r>
                    <m:r>
                      <a:rPr lang="fr-FR" i="1">
                        <a:latin typeface="Cambria Math" panose="02040503050406030204" pitchFamily="18" charset="0"/>
                      </a:rPr>
                      <m:t>)</m:t>
                    </m:r>
                  </m:oMath>
                </a14:m>
                <a:r>
                  <a:rPr lang="fr-FR" dirty="0"/>
                  <a:t> pose problème. Pour contourner cette difficulté nous utilisons le trick de </a:t>
                </a:r>
                <a:r>
                  <a:rPr lang="fr-FR" dirty="0" err="1"/>
                  <a:t>reparamétrisation</a:t>
                </a:r>
                <a:r>
                  <a:rPr lang="fr-FR" dirty="0"/>
                  <a:t>, qui consiste à reformuler </a:t>
                </a:r>
                <a14:m>
                  <m:oMath xmlns:m="http://schemas.openxmlformats.org/officeDocument/2006/math">
                    <m:r>
                      <a:rPr lang="fr-FR" b="0" i="1" smtClean="0">
                        <a:latin typeface="Cambria Math" panose="02040503050406030204" pitchFamily="18" charset="0"/>
                      </a:rPr>
                      <m:t>𝑧</m:t>
                    </m:r>
                  </m:oMath>
                </a14:m>
                <a:r>
                  <a:rPr lang="fr-FR" dirty="0"/>
                  <a:t> sous une forme différentiable :</a:t>
                </a:r>
              </a:p>
            </p:txBody>
          </p:sp>
        </mc:Choice>
        <mc:Fallback>
          <p:sp>
            <p:nvSpPr>
              <p:cNvPr id="2" name="ZoneTexte 1">
                <a:extLst>
                  <a:ext uri="{FF2B5EF4-FFF2-40B4-BE49-F238E27FC236}">
                    <a16:creationId xmlns:a16="http://schemas.microsoft.com/office/drawing/2014/main" id="{DE61FF07-A820-6705-D07C-ECD9F7C382E6}"/>
                  </a:ext>
                </a:extLst>
              </p:cNvPr>
              <p:cNvSpPr txBox="1">
                <a:spLocks noRot="1" noChangeAspect="1" noMove="1" noResize="1" noEditPoints="1" noAdjustHandles="1" noChangeArrowheads="1" noChangeShapeType="1" noTextEdit="1"/>
              </p:cNvSpPr>
              <p:nvPr/>
            </p:nvSpPr>
            <p:spPr>
              <a:xfrm>
                <a:off x="493381" y="1019655"/>
                <a:ext cx="7354671" cy="738664"/>
              </a:xfrm>
              <a:prstGeom prst="rect">
                <a:avLst/>
              </a:prstGeom>
              <a:blipFill>
                <a:blip r:embed="rId3"/>
                <a:stretch>
                  <a:fillRect l="-249" t="-826" b="-8264"/>
                </a:stretch>
              </a:blipFill>
            </p:spPr>
            <p:txBody>
              <a:bodyPr/>
              <a:lstStyle/>
              <a:p>
                <a:r>
                  <a:rPr lang="fr-FR">
                    <a:noFill/>
                  </a:rPr>
                  <a:t> </a:t>
                </a:r>
              </a:p>
            </p:txBody>
          </p:sp>
        </mc:Fallback>
      </mc:AlternateContent>
      <mc:AlternateContent xmlns:mc="http://schemas.openxmlformats.org/markup-compatibility/2006">
        <mc:Choice xmlns:a14="http://schemas.microsoft.com/office/drawing/2010/main" Requires="a14">
          <p:sp>
            <p:nvSpPr>
              <p:cNvPr id="3" name="ZoneTexte 2">
                <a:extLst>
                  <a:ext uri="{FF2B5EF4-FFF2-40B4-BE49-F238E27FC236}">
                    <a16:creationId xmlns:a16="http://schemas.microsoft.com/office/drawing/2014/main" id="{F00BD0FC-9FBE-D955-DE26-3AE2EE988A4D}"/>
                  </a:ext>
                </a:extLst>
              </p:cNvPr>
              <p:cNvSpPr txBox="1"/>
              <p:nvPr/>
            </p:nvSpPr>
            <p:spPr>
              <a:xfrm>
                <a:off x="802566" y="1912649"/>
                <a:ext cx="3373168" cy="276999"/>
              </a:xfrm>
              <a:prstGeom prst="rect">
                <a:avLst/>
              </a:prstGeom>
              <a:noFill/>
            </p:spPr>
            <p:txBody>
              <a:bodyPr wrap="none" lIns="0" tIns="0" rIns="0" bIns="0" rtlCol="0">
                <a:spAutoFit/>
              </a:bodyPr>
              <a:lstStyle/>
              <a:p>
                <a14:m>
                  <m:oMath xmlns:m="http://schemas.openxmlformats.org/officeDocument/2006/math">
                    <m:r>
                      <a:rPr lang="fr-FR" sz="1800" b="0" i="1" smtClean="0">
                        <a:latin typeface="Cambria Math" panose="02040503050406030204" pitchFamily="18" charset="0"/>
                      </a:rPr>
                      <m:t>𝑧</m:t>
                    </m:r>
                    <m:r>
                      <a:rPr lang="fr-FR" sz="1800" b="0" i="1" smtClean="0">
                        <a:latin typeface="Cambria Math" panose="02040503050406030204" pitchFamily="18" charset="0"/>
                      </a:rPr>
                      <m:t>=µ</m:t>
                    </m:r>
                    <m:d>
                      <m:dPr>
                        <m:ctrlPr>
                          <a:rPr lang="fr-FR" sz="1800" i="1">
                            <a:latin typeface="Cambria Math" panose="02040503050406030204" pitchFamily="18" charset="0"/>
                          </a:rPr>
                        </m:ctrlPr>
                      </m:dPr>
                      <m:e>
                        <m:r>
                          <a:rPr lang="fr-FR" sz="1800" i="1">
                            <a:latin typeface="Cambria Math" panose="02040503050406030204" pitchFamily="18" charset="0"/>
                          </a:rPr>
                          <m:t>𝑥</m:t>
                        </m:r>
                      </m:e>
                    </m:d>
                    <m:r>
                      <a:rPr lang="fr-FR" sz="1800" b="0" i="1" smtClean="0">
                        <a:latin typeface="Cambria Math" panose="02040503050406030204" pitchFamily="18" charset="0"/>
                      </a:rPr>
                      <m:t>+</m:t>
                    </m:r>
                    <m:sSup>
                      <m:sSupPr>
                        <m:ctrlPr>
                          <a:rPr lang="el-GR" sz="1800" i="1" smtClean="0">
                            <a:latin typeface="Cambria Math" panose="02040503050406030204" pitchFamily="18" charset="0"/>
                          </a:rPr>
                        </m:ctrlPr>
                      </m:sSupPr>
                      <m:e>
                        <m:r>
                          <m:rPr>
                            <m:sty m:val="p"/>
                          </m:rPr>
                          <a:rPr lang="el-GR" sz="1800" i="1">
                            <a:latin typeface="Cambria Math" panose="02040503050406030204" pitchFamily="18" charset="0"/>
                          </a:rPr>
                          <m:t>σ</m:t>
                        </m:r>
                      </m:e>
                      <m:sup>
                        <m:r>
                          <a:rPr lang="fr-FR" sz="1800" i="1">
                            <a:latin typeface="Cambria Math" panose="02040503050406030204" pitchFamily="18" charset="0"/>
                          </a:rPr>
                          <m:t>2</m:t>
                        </m:r>
                      </m:sup>
                    </m:sSup>
                    <m:d>
                      <m:dPr>
                        <m:ctrlPr>
                          <a:rPr lang="fr-FR" sz="1800" i="1">
                            <a:latin typeface="Cambria Math" panose="02040503050406030204" pitchFamily="18" charset="0"/>
                          </a:rPr>
                        </m:ctrlPr>
                      </m:dPr>
                      <m:e>
                        <m:r>
                          <a:rPr lang="fr-FR" sz="1800" i="1">
                            <a:latin typeface="Cambria Math" panose="02040503050406030204" pitchFamily="18" charset="0"/>
                          </a:rPr>
                          <m:t>𝑥</m:t>
                        </m:r>
                      </m:e>
                    </m:d>
                    <m:r>
                      <a:rPr lang="fr-FR" sz="1800" b="0" i="0" smtClean="0">
                        <a:latin typeface="Cambria Math" panose="02040503050406030204" pitchFamily="18" charset="0"/>
                      </a:rPr>
                      <m:t>.</m:t>
                    </m:r>
                    <m:r>
                      <m:rPr>
                        <m:sty m:val="p"/>
                      </m:rPr>
                      <a:rPr lang="el-GR" sz="1800" i="1" smtClean="0">
                        <a:latin typeface="Cambria Math" panose="02040503050406030204" pitchFamily="18" charset="0"/>
                      </a:rPr>
                      <m:t>ε</m:t>
                    </m:r>
                  </m:oMath>
                </a14:m>
                <a:r>
                  <a:rPr lang="fr-FR" sz="1800" dirty="0"/>
                  <a:t>, où</a:t>
                </a:r>
                <a14:m>
                  <m:oMath xmlns:m="http://schemas.openxmlformats.org/officeDocument/2006/math">
                    <m:r>
                      <a:rPr lang="fr-FR" sz="1800" b="0" i="0" smtClean="0">
                        <a:latin typeface="Cambria Math" panose="02040503050406030204" pitchFamily="18" charset="0"/>
                      </a:rPr>
                      <m:t> </m:t>
                    </m:r>
                    <m:r>
                      <m:rPr>
                        <m:sty m:val="p"/>
                      </m:rPr>
                      <a:rPr lang="el-GR" sz="1800" i="1">
                        <a:latin typeface="Cambria Math" panose="02040503050406030204" pitchFamily="18" charset="0"/>
                      </a:rPr>
                      <m:t>ε</m:t>
                    </m:r>
                    <m:r>
                      <a:rPr lang="fr-FR" sz="1800" b="0" i="1" smtClean="0">
                        <a:latin typeface="Cambria Math" panose="02040503050406030204" pitchFamily="18" charset="0"/>
                      </a:rPr>
                      <m:t> </m:t>
                    </m:r>
                    <m:r>
                      <a:rPr lang="fr-FR" sz="1800" i="1" smtClean="0">
                        <a:latin typeface="Cambria Math" panose="02040503050406030204" pitchFamily="18" charset="0"/>
                        <a:ea typeface="Cambria Math" panose="02040503050406030204" pitchFamily="18" charset="0"/>
                      </a:rPr>
                      <m:t>~</m:t>
                    </m:r>
                    <m:r>
                      <a:rPr lang="fr-FR" sz="1800" b="0" i="1" smtClean="0">
                        <a:latin typeface="Cambria Math" panose="02040503050406030204" pitchFamily="18" charset="0"/>
                        <a:ea typeface="Cambria Math" panose="02040503050406030204" pitchFamily="18" charset="0"/>
                      </a:rPr>
                      <m:t> </m:t>
                    </m:r>
                    <m:r>
                      <a:rPr lang="fr-FR" sz="1800" b="0" i="1" smtClean="0">
                        <a:latin typeface="Cambria Math" panose="02040503050406030204" pitchFamily="18" charset="0"/>
                        <a:ea typeface="Cambria Math" panose="02040503050406030204" pitchFamily="18" charset="0"/>
                      </a:rPr>
                      <m:t>𝑁</m:t>
                    </m:r>
                    <m:r>
                      <a:rPr lang="fr-FR" sz="1800" b="0" i="1" smtClean="0">
                        <a:latin typeface="Cambria Math" panose="02040503050406030204" pitchFamily="18" charset="0"/>
                        <a:ea typeface="Cambria Math" panose="02040503050406030204" pitchFamily="18" charset="0"/>
                      </a:rPr>
                      <m:t>(0,</m:t>
                    </m:r>
                    <m:r>
                      <a:rPr lang="fr-FR" sz="1800" b="0" i="1" smtClean="0">
                        <a:latin typeface="Cambria Math" panose="02040503050406030204" pitchFamily="18" charset="0"/>
                        <a:ea typeface="Cambria Math" panose="02040503050406030204" pitchFamily="18" charset="0"/>
                      </a:rPr>
                      <m:t>𝐼</m:t>
                    </m:r>
                    <m:r>
                      <a:rPr lang="fr-FR" sz="1800" b="0" i="1" smtClean="0">
                        <a:latin typeface="Cambria Math" panose="02040503050406030204" pitchFamily="18" charset="0"/>
                        <a:ea typeface="Cambria Math" panose="02040503050406030204" pitchFamily="18" charset="0"/>
                      </a:rPr>
                      <m:t>)</m:t>
                    </m:r>
                  </m:oMath>
                </a14:m>
                <a:endParaRPr lang="fr-FR" sz="1800" dirty="0"/>
              </a:p>
            </p:txBody>
          </p:sp>
        </mc:Choice>
        <mc:Fallback>
          <p:sp>
            <p:nvSpPr>
              <p:cNvPr id="3" name="ZoneTexte 2">
                <a:extLst>
                  <a:ext uri="{FF2B5EF4-FFF2-40B4-BE49-F238E27FC236}">
                    <a16:creationId xmlns:a16="http://schemas.microsoft.com/office/drawing/2014/main" id="{F00BD0FC-9FBE-D955-DE26-3AE2EE988A4D}"/>
                  </a:ext>
                </a:extLst>
              </p:cNvPr>
              <p:cNvSpPr txBox="1">
                <a:spLocks noRot="1" noChangeAspect="1" noMove="1" noResize="1" noEditPoints="1" noAdjustHandles="1" noChangeArrowheads="1" noChangeShapeType="1" noTextEdit="1"/>
              </p:cNvSpPr>
              <p:nvPr/>
            </p:nvSpPr>
            <p:spPr>
              <a:xfrm>
                <a:off x="802566" y="1912649"/>
                <a:ext cx="3373168" cy="276999"/>
              </a:xfrm>
              <a:prstGeom prst="rect">
                <a:avLst/>
              </a:prstGeom>
              <a:blipFill>
                <a:blip r:embed="rId4"/>
                <a:stretch>
                  <a:fillRect l="-1808" t="-28889" r="-2351" b="-51111"/>
                </a:stretch>
              </a:blipFill>
            </p:spPr>
            <p:txBody>
              <a:bodyPr/>
              <a:lstStyle/>
              <a:p>
                <a:r>
                  <a:rPr lang="fr-FR">
                    <a:noFill/>
                  </a:rPr>
                  <a:t> </a:t>
                </a:r>
              </a:p>
            </p:txBody>
          </p:sp>
        </mc:Fallback>
      </mc:AlternateContent>
      <p:pic>
        <p:nvPicPr>
          <p:cNvPr id="4" name="Picture 4" descr="undefined">
            <a:extLst>
              <a:ext uri="{FF2B5EF4-FFF2-40B4-BE49-F238E27FC236}">
                <a16:creationId xmlns:a16="http://schemas.microsoft.com/office/drawing/2014/main" id="{406F4C1A-1D67-A573-C5B1-E8621C67659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7360" y="2488471"/>
            <a:ext cx="4608006" cy="191040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14="http://schemas.microsoft.com/office/drawing/2010/main" Requires="a14">
          <p:sp>
            <p:nvSpPr>
              <p:cNvPr id="6" name="ZoneTexte 5">
                <a:extLst>
                  <a:ext uri="{FF2B5EF4-FFF2-40B4-BE49-F238E27FC236}">
                    <a16:creationId xmlns:a16="http://schemas.microsoft.com/office/drawing/2014/main" id="{F568ADCA-71E4-0015-C346-BCB5BEC20BE9}"/>
                  </a:ext>
                </a:extLst>
              </p:cNvPr>
              <p:cNvSpPr txBox="1"/>
              <p:nvPr/>
            </p:nvSpPr>
            <p:spPr>
              <a:xfrm>
                <a:off x="5195366" y="1688252"/>
                <a:ext cx="3598395" cy="1600438"/>
              </a:xfrm>
              <a:prstGeom prst="rect">
                <a:avLst/>
              </a:prstGeom>
              <a:noFill/>
            </p:spPr>
            <p:txBody>
              <a:bodyPr wrap="square" rtlCol="0">
                <a:spAutoFit/>
              </a:bodyPr>
              <a:lstStyle/>
              <a:p>
                <a:pPr marL="285750" indent="-285750">
                  <a:buFont typeface="Arial" panose="020B0604020202020204" pitchFamily="34" charset="0"/>
                  <a:buChar char="•"/>
                </a:pPr>
                <a14:m>
                  <m:oMath xmlns:m="http://schemas.openxmlformats.org/officeDocument/2006/math">
                    <m:r>
                      <a:rPr lang="fr-FR" sz="1400" i="1" smtClean="0">
                        <a:latin typeface="Cambria Math" panose="02040503050406030204" pitchFamily="18" charset="0"/>
                      </a:rPr>
                      <m:t>µ</m:t>
                    </m:r>
                    <m:d>
                      <m:dPr>
                        <m:ctrlPr>
                          <a:rPr lang="fr-FR" sz="1400" i="1">
                            <a:latin typeface="Cambria Math" panose="02040503050406030204" pitchFamily="18" charset="0"/>
                          </a:rPr>
                        </m:ctrlPr>
                      </m:dPr>
                      <m:e>
                        <m:r>
                          <a:rPr lang="fr-FR" sz="1400" i="1">
                            <a:latin typeface="Cambria Math" panose="02040503050406030204" pitchFamily="18" charset="0"/>
                          </a:rPr>
                          <m:t>𝑥</m:t>
                        </m:r>
                      </m:e>
                    </m:d>
                    <m:sSup>
                      <m:sSupPr>
                        <m:ctrlPr>
                          <a:rPr lang="el-GR" sz="1400" i="1" smtClean="0">
                            <a:latin typeface="Cambria Math" panose="02040503050406030204" pitchFamily="18" charset="0"/>
                          </a:rPr>
                        </m:ctrlPr>
                      </m:sSupPr>
                      <m:e>
                        <m:r>
                          <a:rPr lang="fr-FR" sz="1400" b="0" i="1" smtClean="0">
                            <a:latin typeface="Cambria Math" panose="02040503050406030204" pitchFamily="18" charset="0"/>
                          </a:rPr>
                          <m:t> </m:t>
                        </m:r>
                        <m:r>
                          <a:rPr lang="fr-FR" sz="1400" b="0" i="1" smtClean="0">
                            <a:latin typeface="Cambria Math" panose="02040503050406030204" pitchFamily="18" charset="0"/>
                          </a:rPr>
                          <m:t>𝑒𝑡</m:t>
                        </m:r>
                        <m:r>
                          <a:rPr lang="fr-FR" sz="1400" b="0" i="1" smtClean="0">
                            <a:latin typeface="Cambria Math" panose="02040503050406030204" pitchFamily="18" charset="0"/>
                          </a:rPr>
                          <m:t>  </m:t>
                        </m:r>
                        <m:r>
                          <m:rPr>
                            <m:sty m:val="p"/>
                          </m:rPr>
                          <a:rPr lang="el-GR" sz="1400" i="1">
                            <a:latin typeface="Cambria Math" panose="02040503050406030204" pitchFamily="18" charset="0"/>
                          </a:rPr>
                          <m:t>σ</m:t>
                        </m:r>
                      </m:e>
                      <m:sup>
                        <m:r>
                          <a:rPr lang="fr-FR" sz="1400" i="1">
                            <a:latin typeface="Cambria Math" panose="02040503050406030204" pitchFamily="18" charset="0"/>
                          </a:rPr>
                          <m:t>2</m:t>
                        </m:r>
                      </m:sup>
                    </m:sSup>
                    <m:d>
                      <m:dPr>
                        <m:ctrlPr>
                          <a:rPr lang="fr-FR" sz="1400" i="1">
                            <a:latin typeface="Cambria Math" panose="02040503050406030204" pitchFamily="18" charset="0"/>
                          </a:rPr>
                        </m:ctrlPr>
                      </m:dPr>
                      <m:e>
                        <m:r>
                          <a:rPr lang="fr-FR" sz="1400" i="1">
                            <a:latin typeface="Cambria Math" panose="02040503050406030204" pitchFamily="18" charset="0"/>
                          </a:rPr>
                          <m:t>𝑥</m:t>
                        </m:r>
                      </m:e>
                    </m:d>
                  </m:oMath>
                </a14:m>
                <a:r>
                  <a:rPr lang="fr-FR" dirty="0"/>
                  <a:t> sont des fonctions différentiables de </a:t>
                </a:r>
                <a14:m>
                  <m:oMath xmlns:m="http://schemas.openxmlformats.org/officeDocument/2006/math">
                    <m:r>
                      <a:rPr lang="fr-FR" b="0" i="1" smtClean="0">
                        <a:latin typeface="Cambria Math" panose="02040503050406030204" pitchFamily="18" charset="0"/>
                      </a:rPr>
                      <m:t>𝑥</m:t>
                    </m:r>
                  </m:oMath>
                </a14:m>
                <a:r>
                  <a:rPr lang="fr-FR" dirty="0"/>
                  <a:t>, paramétrées par l’encodeur</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14:m>
                  <m:oMath xmlns:m="http://schemas.openxmlformats.org/officeDocument/2006/math">
                    <m:r>
                      <m:rPr>
                        <m:sty m:val="p"/>
                      </m:rPr>
                      <a:rPr lang="el-GR" i="1">
                        <a:latin typeface="Cambria Math" panose="02040503050406030204" pitchFamily="18" charset="0"/>
                      </a:rPr>
                      <m:t>ε</m:t>
                    </m:r>
                    <m:r>
                      <a:rPr lang="fr-FR" i="1">
                        <a:latin typeface="Cambria Math" panose="02040503050406030204" pitchFamily="18" charset="0"/>
                      </a:rPr>
                      <m:t> </m:t>
                    </m:r>
                    <m:r>
                      <a:rPr lang="fr-FR" i="1">
                        <a:latin typeface="Cambria Math" panose="02040503050406030204" pitchFamily="18" charset="0"/>
                        <a:ea typeface="Cambria Math" panose="02040503050406030204" pitchFamily="18" charset="0"/>
                      </a:rPr>
                      <m:t>~ </m:t>
                    </m:r>
                    <m:r>
                      <a:rPr lang="fr-FR" i="1">
                        <a:latin typeface="Cambria Math" panose="02040503050406030204" pitchFamily="18" charset="0"/>
                        <a:ea typeface="Cambria Math" panose="02040503050406030204" pitchFamily="18" charset="0"/>
                      </a:rPr>
                      <m:t>𝑁</m:t>
                    </m:r>
                    <m:r>
                      <a:rPr lang="fr-FR" i="1">
                        <a:latin typeface="Cambria Math" panose="02040503050406030204" pitchFamily="18" charset="0"/>
                        <a:ea typeface="Cambria Math" panose="02040503050406030204" pitchFamily="18" charset="0"/>
                      </a:rPr>
                      <m:t>(0,</m:t>
                    </m:r>
                    <m:r>
                      <a:rPr lang="fr-FR" i="1">
                        <a:latin typeface="Cambria Math" panose="02040503050406030204" pitchFamily="18" charset="0"/>
                        <a:ea typeface="Cambria Math" panose="02040503050406030204" pitchFamily="18" charset="0"/>
                      </a:rPr>
                      <m:t>𝐼</m:t>
                    </m:r>
                    <m:r>
                      <a:rPr lang="fr-FR" i="1">
                        <a:latin typeface="Cambria Math" panose="02040503050406030204" pitchFamily="18" charset="0"/>
                        <a:ea typeface="Cambria Math" panose="02040503050406030204" pitchFamily="18" charset="0"/>
                      </a:rPr>
                      <m:t>)</m:t>
                    </m:r>
                  </m:oMath>
                </a14:m>
                <a:r>
                  <a:rPr lang="fr-FR" dirty="0"/>
                  <a:t> est une variable aléatoire fixe, indépendante des paramètres du modèle</a:t>
                </a:r>
              </a:p>
            </p:txBody>
          </p:sp>
        </mc:Choice>
        <mc:Fallback>
          <p:sp>
            <p:nvSpPr>
              <p:cNvPr id="6" name="ZoneTexte 5">
                <a:extLst>
                  <a:ext uri="{FF2B5EF4-FFF2-40B4-BE49-F238E27FC236}">
                    <a16:creationId xmlns:a16="http://schemas.microsoft.com/office/drawing/2014/main" id="{F568ADCA-71E4-0015-C346-BCB5BEC20BE9}"/>
                  </a:ext>
                </a:extLst>
              </p:cNvPr>
              <p:cNvSpPr txBox="1">
                <a:spLocks noRot="1" noChangeAspect="1" noMove="1" noResize="1" noEditPoints="1" noAdjustHandles="1" noChangeArrowheads="1" noChangeShapeType="1" noTextEdit="1"/>
              </p:cNvSpPr>
              <p:nvPr/>
            </p:nvSpPr>
            <p:spPr>
              <a:xfrm>
                <a:off x="5195366" y="1688252"/>
                <a:ext cx="3598395" cy="1600438"/>
              </a:xfrm>
              <a:prstGeom prst="rect">
                <a:avLst/>
              </a:prstGeom>
              <a:blipFill>
                <a:blip r:embed="rId6"/>
                <a:stretch>
                  <a:fillRect l="-169" t="-763" b="-3053"/>
                </a:stretch>
              </a:blipFill>
            </p:spPr>
            <p:txBody>
              <a:bodyPr/>
              <a:lstStyle/>
              <a:p>
                <a:r>
                  <a:rPr lang="fr-FR">
                    <a:noFill/>
                  </a:rPr>
                  <a:t> </a:t>
                </a:r>
              </a:p>
            </p:txBody>
          </p:sp>
        </mc:Fallback>
      </mc:AlternateContent>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pic>
        <p:nvPicPr>
          <p:cNvPr id="317" name="Google Shape;317;p43"/>
          <p:cNvPicPr preferRelativeResize="0"/>
          <p:nvPr/>
        </p:nvPicPr>
        <p:blipFill rotWithShape="1">
          <a:blip r:embed="rId3">
            <a:alphaModFix/>
          </a:blip>
          <a:srcRect r="10944" b="13051"/>
          <a:stretch/>
        </p:blipFill>
        <p:spPr>
          <a:xfrm rot="-766154">
            <a:off x="2475107" y="132326"/>
            <a:ext cx="7345285" cy="4776773"/>
          </a:xfrm>
          <a:prstGeom prst="rect">
            <a:avLst/>
          </a:prstGeom>
          <a:noFill/>
          <a:ln>
            <a:noFill/>
          </a:ln>
        </p:spPr>
      </p:pic>
      <p:sp>
        <p:nvSpPr>
          <p:cNvPr id="318" name="Google Shape;318;p43"/>
          <p:cNvSpPr txBox="1">
            <a:spLocks noGrp="1"/>
          </p:cNvSpPr>
          <p:nvPr>
            <p:ph type="title"/>
          </p:nvPr>
        </p:nvSpPr>
        <p:spPr>
          <a:xfrm>
            <a:off x="713225" y="1233775"/>
            <a:ext cx="46806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Algo VAE</a:t>
            </a:r>
            <a:endParaRPr/>
          </a:p>
        </p:txBody>
      </p:sp>
      <p:sp>
        <p:nvSpPr>
          <p:cNvPr id="319" name="Google Shape;319;p43"/>
          <p:cNvSpPr txBox="1">
            <a:spLocks noGrp="1"/>
          </p:cNvSpPr>
          <p:nvPr>
            <p:ph type="title" idx="2"/>
          </p:nvPr>
        </p:nvSpPr>
        <p:spPr>
          <a:xfrm>
            <a:off x="713225" y="850925"/>
            <a:ext cx="1652100" cy="104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07</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pic>
        <p:nvPicPr>
          <p:cNvPr id="324" name="Google Shape;324;p44"/>
          <p:cNvPicPr preferRelativeResize="0"/>
          <p:nvPr/>
        </p:nvPicPr>
        <p:blipFill rotWithShape="1">
          <a:blip r:embed="rId3">
            <a:alphaModFix/>
          </a:blip>
          <a:srcRect r="10944" b="13051"/>
          <a:stretch/>
        </p:blipFill>
        <p:spPr>
          <a:xfrm rot="-766154">
            <a:off x="2475107" y="132326"/>
            <a:ext cx="7345285" cy="4776773"/>
          </a:xfrm>
          <a:prstGeom prst="rect">
            <a:avLst/>
          </a:prstGeom>
          <a:noFill/>
          <a:ln>
            <a:noFill/>
          </a:ln>
        </p:spPr>
      </p:pic>
      <p:sp>
        <p:nvSpPr>
          <p:cNvPr id="325" name="Google Shape;325;p44"/>
          <p:cNvSpPr txBox="1">
            <a:spLocks noGrp="1"/>
          </p:cNvSpPr>
          <p:nvPr>
            <p:ph type="title"/>
          </p:nvPr>
        </p:nvSpPr>
        <p:spPr>
          <a:xfrm>
            <a:off x="713225" y="1816050"/>
            <a:ext cx="46806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Implémentations et Résultats</a:t>
            </a:r>
            <a:endParaRPr/>
          </a:p>
        </p:txBody>
      </p:sp>
      <p:sp>
        <p:nvSpPr>
          <p:cNvPr id="326" name="Google Shape;326;p44"/>
          <p:cNvSpPr txBox="1">
            <a:spLocks noGrp="1"/>
          </p:cNvSpPr>
          <p:nvPr>
            <p:ph type="title" idx="2"/>
          </p:nvPr>
        </p:nvSpPr>
        <p:spPr>
          <a:xfrm>
            <a:off x="713225" y="850925"/>
            <a:ext cx="1652100" cy="104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08</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pic>
        <p:nvPicPr>
          <p:cNvPr id="331" name="Google Shape;331;p45"/>
          <p:cNvPicPr preferRelativeResize="0"/>
          <p:nvPr/>
        </p:nvPicPr>
        <p:blipFill rotWithShape="1">
          <a:blip r:embed="rId3">
            <a:alphaModFix/>
          </a:blip>
          <a:srcRect r="10944" b="13051"/>
          <a:stretch/>
        </p:blipFill>
        <p:spPr>
          <a:xfrm rot="-766154">
            <a:off x="2475107" y="132326"/>
            <a:ext cx="7345285" cy="4776773"/>
          </a:xfrm>
          <a:prstGeom prst="rect">
            <a:avLst/>
          </a:prstGeom>
          <a:noFill/>
          <a:ln>
            <a:noFill/>
          </a:ln>
        </p:spPr>
      </p:pic>
      <p:sp>
        <p:nvSpPr>
          <p:cNvPr id="332" name="Google Shape;332;p45"/>
          <p:cNvSpPr txBox="1">
            <a:spLocks noGrp="1"/>
          </p:cNvSpPr>
          <p:nvPr>
            <p:ph type="title"/>
          </p:nvPr>
        </p:nvSpPr>
        <p:spPr>
          <a:xfrm>
            <a:off x="713225" y="1201425"/>
            <a:ext cx="4680600" cy="151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333" name="Google Shape;333;p45"/>
          <p:cNvSpPr txBox="1">
            <a:spLocks noGrp="1"/>
          </p:cNvSpPr>
          <p:nvPr>
            <p:ph type="title" idx="2"/>
          </p:nvPr>
        </p:nvSpPr>
        <p:spPr>
          <a:xfrm>
            <a:off x="713225" y="850925"/>
            <a:ext cx="1652100" cy="104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09</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Sommaire</a:t>
            </a:r>
            <a:endParaRPr/>
          </a:p>
        </p:txBody>
      </p:sp>
      <p:sp>
        <p:nvSpPr>
          <p:cNvPr id="198" name="Google Shape;198;p29"/>
          <p:cNvSpPr txBox="1">
            <a:spLocks noGrp="1"/>
          </p:cNvSpPr>
          <p:nvPr>
            <p:ph type="title" idx="5"/>
          </p:nvPr>
        </p:nvSpPr>
        <p:spPr>
          <a:xfrm>
            <a:off x="720000" y="1226100"/>
            <a:ext cx="4578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01</a:t>
            </a:r>
            <a:endParaRPr sz="2000"/>
          </a:p>
        </p:txBody>
      </p:sp>
      <p:sp>
        <p:nvSpPr>
          <p:cNvPr id="199" name="Google Shape;199;p29"/>
          <p:cNvSpPr txBox="1">
            <a:spLocks noGrp="1"/>
          </p:cNvSpPr>
          <p:nvPr>
            <p:ph type="subTitle" idx="9"/>
          </p:nvPr>
        </p:nvSpPr>
        <p:spPr>
          <a:xfrm>
            <a:off x="1405325" y="1226100"/>
            <a:ext cx="2952600" cy="67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t>Introduction aux Autoencodeurs</a:t>
            </a:r>
            <a:endParaRPr sz="1500"/>
          </a:p>
        </p:txBody>
      </p:sp>
      <p:sp>
        <p:nvSpPr>
          <p:cNvPr id="200" name="Google Shape;200;p29"/>
          <p:cNvSpPr txBox="1">
            <a:spLocks noGrp="1"/>
          </p:cNvSpPr>
          <p:nvPr>
            <p:ph type="title" idx="5"/>
          </p:nvPr>
        </p:nvSpPr>
        <p:spPr>
          <a:xfrm>
            <a:off x="720000" y="1921975"/>
            <a:ext cx="5337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02</a:t>
            </a:r>
            <a:endParaRPr sz="2000"/>
          </a:p>
        </p:txBody>
      </p:sp>
      <p:sp>
        <p:nvSpPr>
          <p:cNvPr id="201" name="Google Shape;201;p29"/>
          <p:cNvSpPr txBox="1">
            <a:spLocks noGrp="1"/>
          </p:cNvSpPr>
          <p:nvPr>
            <p:ph type="title" idx="5"/>
          </p:nvPr>
        </p:nvSpPr>
        <p:spPr>
          <a:xfrm>
            <a:off x="720000" y="2617850"/>
            <a:ext cx="6096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03</a:t>
            </a:r>
            <a:endParaRPr sz="2000"/>
          </a:p>
        </p:txBody>
      </p:sp>
      <p:sp>
        <p:nvSpPr>
          <p:cNvPr id="202" name="Google Shape;202;p29"/>
          <p:cNvSpPr txBox="1">
            <a:spLocks noGrp="1"/>
          </p:cNvSpPr>
          <p:nvPr>
            <p:ph type="subTitle" idx="9"/>
          </p:nvPr>
        </p:nvSpPr>
        <p:spPr>
          <a:xfrm>
            <a:off x="1443250" y="1995325"/>
            <a:ext cx="2952600" cy="67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t>Formulation Mathématiques du VAE</a:t>
            </a:r>
            <a:endParaRPr sz="1500"/>
          </a:p>
        </p:txBody>
      </p:sp>
      <p:sp>
        <p:nvSpPr>
          <p:cNvPr id="203" name="Google Shape;203;p29"/>
          <p:cNvSpPr txBox="1">
            <a:spLocks noGrp="1"/>
          </p:cNvSpPr>
          <p:nvPr>
            <p:ph type="title" idx="5"/>
          </p:nvPr>
        </p:nvSpPr>
        <p:spPr>
          <a:xfrm>
            <a:off x="720000" y="3293750"/>
            <a:ext cx="6096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04</a:t>
            </a:r>
            <a:endParaRPr sz="2000"/>
          </a:p>
        </p:txBody>
      </p:sp>
      <p:sp>
        <p:nvSpPr>
          <p:cNvPr id="204" name="Google Shape;204;p29"/>
          <p:cNvSpPr txBox="1">
            <a:spLocks noGrp="1"/>
          </p:cNvSpPr>
          <p:nvPr>
            <p:ph type="subTitle" idx="9"/>
          </p:nvPr>
        </p:nvSpPr>
        <p:spPr>
          <a:xfrm>
            <a:off x="1443450" y="2617850"/>
            <a:ext cx="29526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t>Paramétrisation VAE</a:t>
            </a:r>
            <a:endParaRPr sz="1500"/>
          </a:p>
        </p:txBody>
      </p:sp>
      <p:sp>
        <p:nvSpPr>
          <p:cNvPr id="205" name="Google Shape;205;p29"/>
          <p:cNvSpPr txBox="1">
            <a:spLocks noGrp="1"/>
          </p:cNvSpPr>
          <p:nvPr>
            <p:ph type="title" idx="5"/>
          </p:nvPr>
        </p:nvSpPr>
        <p:spPr>
          <a:xfrm>
            <a:off x="720000" y="3837225"/>
            <a:ext cx="6096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05</a:t>
            </a:r>
            <a:endParaRPr sz="2000"/>
          </a:p>
        </p:txBody>
      </p:sp>
      <p:sp>
        <p:nvSpPr>
          <p:cNvPr id="206" name="Google Shape;206;p29"/>
          <p:cNvSpPr txBox="1">
            <a:spLocks noGrp="1"/>
          </p:cNvSpPr>
          <p:nvPr>
            <p:ph type="subTitle" idx="9"/>
          </p:nvPr>
        </p:nvSpPr>
        <p:spPr>
          <a:xfrm>
            <a:off x="1443463" y="3293750"/>
            <a:ext cx="29526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t>Optimisation de l’ELBO</a:t>
            </a:r>
            <a:endParaRPr sz="1500"/>
          </a:p>
        </p:txBody>
      </p:sp>
      <p:sp>
        <p:nvSpPr>
          <p:cNvPr id="207" name="Google Shape;207;p29"/>
          <p:cNvSpPr txBox="1">
            <a:spLocks noGrp="1"/>
          </p:cNvSpPr>
          <p:nvPr>
            <p:ph type="subTitle" idx="9"/>
          </p:nvPr>
        </p:nvSpPr>
        <p:spPr>
          <a:xfrm>
            <a:off x="1443450" y="3648825"/>
            <a:ext cx="2952600" cy="67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t>Trick de Reparamétrisation</a:t>
            </a:r>
            <a:endParaRPr sz="1500"/>
          </a:p>
        </p:txBody>
      </p:sp>
      <p:sp>
        <p:nvSpPr>
          <p:cNvPr id="208" name="Google Shape;208;p29"/>
          <p:cNvSpPr txBox="1">
            <a:spLocks noGrp="1"/>
          </p:cNvSpPr>
          <p:nvPr>
            <p:ph type="subTitle" idx="9"/>
          </p:nvPr>
        </p:nvSpPr>
        <p:spPr>
          <a:xfrm>
            <a:off x="5119100" y="1525200"/>
            <a:ext cx="2952600" cy="67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t>Algorithme du VAE</a:t>
            </a:r>
            <a:endParaRPr sz="1500"/>
          </a:p>
        </p:txBody>
      </p:sp>
      <p:sp>
        <p:nvSpPr>
          <p:cNvPr id="209" name="Google Shape;209;p29"/>
          <p:cNvSpPr txBox="1">
            <a:spLocks noGrp="1"/>
          </p:cNvSpPr>
          <p:nvPr>
            <p:ph type="subTitle" idx="9"/>
          </p:nvPr>
        </p:nvSpPr>
        <p:spPr>
          <a:xfrm>
            <a:off x="5119100" y="2315275"/>
            <a:ext cx="2952600" cy="67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t>Implémentations et Résultats</a:t>
            </a:r>
            <a:endParaRPr sz="1500"/>
          </a:p>
        </p:txBody>
      </p:sp>
      <p:sp>
        <p:nvSpPr>
          <p:cNvPr id="210" name="Google Shape;210;p29"/>
          <p:cNvSpPr txBox="1">
            <a:spLocks noGrp="1"/>
          </p:cNvSpPr>
          <p:nvPr>
            <p:ph type="subTitle" idx="9"/>
          </p:nvPr>
        </p:nvSpPr>
        <p:spPr>
          <a:xfrm>
            <a:off x="5119100" y="2991175"/>
            <a:ext cx="2952600" cy="67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t>Conclusions</a:t>
            </a:r>
            <a:endParaRPr sz="1500"/>
          </a:p>
        </p:txBody>
      </p:sp>
      <p:sp>
        <p:nvSpPr>
          <p:cNvPr id="211" name="Google Shape;211;p29"/>
          <p:cNvSpPr txBox="1">
            <a:spLocks noGrp="1"/>
          </p:cNvSpPr>
          <p:nvPr>
            <p:ph type="title" idx="5"/>
          </p:nvPr>
        </p:nvSpPr>
        <p:spPr>
          <a:xfrm>
            <a:off x="4509500" y="1713600"/>
            <a:ext cx="6096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06</a:t>
            </a:r>
            <a:endParaRPr sz="2000"/>
          </a:p>
        </p:txBody>
      </p:sp>
      <p:sp>
        <p:nvSpPr>
          <p:cNvPr id="212" name="Google Shape;212;p29"/>
          <p:cNvSpPr txBox="1">
            <a:spLocks noGrp="1"/>
          </p:cNvSpPr>
          <p:nvPr>
            <p:ph type="title" idx="5"/>
          </p:nvPr>
        </p:nvSpPr>
        <p:spPr>
          <a:xfrm>
            <a:off x="4509913" y="2409475"/>
            <a:ext cx="6096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07</a:t>
            </a:r>
            <a:endParaRPr sz="2000"/>
          </a:p>
        </p:txBody>
      </p:sp>
      <p:sp>
        <p:nvSpPr>
          <p:cNvPr id="213" name="Google Shape;213;p29"/>
          <p:cNvSpPr txBox="1">
            <a:spLocks noGrp="1"/>
          </p:cNvSpPr>
          <p:nvPr>
            <p:ph type="title" idx="5"/>
          </p:nvPr>
        </p:nvSpPr>
        <p:spPr>
          <a:xfrm>
            <a:off x="4509913" y="3199550"/>
            <a:ext cx="6096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08</a:t>
            </a:r>
            <a:endParaRPr sz="20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46"/>
          <p:cNvSpPr txBox="1">
            <a:spLocks noGrp="1"/>
          </p:cNvSpPr>
          <p:nvPr>
            <p:ph type="title"/>
          </p:nvPr>
        </p:nvSpPr>
        <p:spPr>
          <a:xfrm>
            <a:off x="720000" y="445025"/>
            <a:ext cx="3918900" cy="10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solve math problems</a:t>
            </a:r>
            <a:endParaRPr/>
          </a:p>
        </p:txBody>
      </p:sp>
      <p:sp>
        <p:nvSpPr>
          <p:cNvPr id="339" name="Google Shape;339;p46"/>
          <p:cNvSpPr txBox="1">
            <a:spLocks noGrp="1"/>
          </p:cNvSpPr>
          <p:nvPr>
            <p:ph type="subTitle" idx="1"/>
          </p:nvPr>
        </p:nvSpPr>
        <p:spPr>
          <a:xfrm>
            <a:off x="720000" y="1700300"/>
            <a:ext cx="4402800" cy="290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the dynamic landscape of mathematics, honing effective problem-solving skills is paramount</a:t>
            </a:r>
            <a:endParaRPr/>
          </a:p>
          <a:p>
            <a:pPr marL="0" lvl="0" indent="0" algn="l" rtl="0">
              <a:spcBef>
                <a:spcPts val="0"/>
              </a:spcBef>
              <a:spcAft>
                <a:spcPts val="0"/>
              </a:spcAft>
              <a:buNone/>
            </a:pPr>
            <a:endParaRPr/>
          </a:p>
          <a:p>
            <a:pPr marL="457200" lvl="0" indent="-330200" algn="l" rtl="0">
              <a:spcBef>
                <a:spcPts val="0"/>
              </a:spcBef>
              <a:spcAft>
                <a:spcPts val="0"/>
              </a:spcAft>
              <a:buSzPts val="1600"/>
              <a:buChar char="●"/>
            </a:pPr>
            <a:r>
              <a:rPr lang="en"/>
              <a:t>Analytical thinking</a:t>
            </a:r>
            <a:endParaRPr/>
          </a:p>
          <a:p>
            <a:pPr marL="457200" lvl="0" indent="-330200" algn="l" rtl="0">
              <a:spcBef>
                <a:spcPts val="0"/>
              </a:spcBef>
              <a:spcAft>
                <a:spcPts val="0"/>
              </a:spcAft>
              <a:buSzPts val="1600"/>
              <a:buChar char="●"/>
            </a:pPr>
            <a:r>
              <a:rPr lang="en"/>
              <a:t>Strategic planning</a:t>
            </a:r>
            <a:endParaRPr/>
          </a:p>
          <a:p>
            <a:pPr marL="457200" lvl="0" indent="-330200" algn="l" rtl="0">
              <a:spcBef>
                <a:spcPts val="0"/>
              </a:spcBef>
              <a:spcAft>
                <a:spcPts val="0"/>
              </a:spcAft>
              <a:buSzPts val="1600"/>
              <a:buChar char="●"/>
            </a:pPr>
            <a:r>
              <a:rPr lang="en"/>
              <a:t>Effective communication</a:t>
            </a:r>
            <a:endParaRPr/>
          </a:p>
          <a:p>
            <a:pPr marL="0" lvl="0" indent="0" algn="l" rtl="0">
              <a:spcBef>
                <a:spcPts val="0"/>
              </a:spcBef>
              <a:spcAft>
                <a:spcPts val="0"/>
              </a:spcAft>
              <a:buNone/>
            </a:pPr>
            <a:endParaRPr/>
          </a:p>
          <a:p>
            <a:pPr marL="0" lvl="0" indent="0" algn="l" rtl="0">
              <a:spcBef>
                <a:spcPts val="0"/>
              </a:spcBef>
              <a:spcAft>
                <a:spcPts val="0"/>
              </a:spcAft>
              <a:buNone/>
            </a:pPr>
            <a:r>
              <a:rPr lang="en"/>
              <a:t>In cultivating these problem-solving skills, you will gain not only mathematical proficiency but also tools for addressing challenges across disciplines</a:t>
            </a:r>
            <a:endParaRPr/>
          </a:p>
        </p:txBody>
      </p:sp>
      <p:pic>
        <p:nvPicPr>
          <p:cNvPr id="340" name="Google Shape;340;p46"/>
          <p:cNvPicPr preferRelativeResize="0">
            <a:picLocks noGrp="1"/>
          </p:cNvPicPr>
          <p:nvPr>
            <p:ph type="pic" idx="2"/>
          </p:nvPr>
        </p:nvPicPr>
        <p:blipFill rotWithShape="1">
          <a:blip r:embed="rId3">
            <a:alphaModFix/>
          </a:blip>
          <a:srcRect l="27549" r="27553"/>
          <a:stretch/>
        </p:blipFill>
        <p:spPr>
          <a:xfrm>
            <a:off x="5679200" y="-200"/>
            <a:ext cx="3464801" cy="5143501"/>
          </a:xfrm>
          <a:prstGeom prst="rect">
            <a:avLst/>
          </a:prstGeom>
        </p:spPr>
      </p:pic>
      <p:pic>
        <p:nvPicPr>
          <p:cNvPr id="341" name="Google Shape;341;p46"/>
          <p:cNvPicPr preferRelativeResize="0"/>
          <p:nvPr/>
        </p:nvPicPr>
        <p:blipFill rotWithShape="1">
          <a:blip r:embed="rId4">
            <a:alphaModFix/>
          </a:blip>
          <a:srcRect t="23420" r="26057" b="22012"/>
          <a:stretch/>
        </p:blipFill>
        <p:spPr>
          <a:xfrm>
            <a:off x="5204900" y="3076050"/>
            <a:ext cx="4039926" cy="22024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Analytical thinking</a:t>
            </a:r>
            <a:endParaRPr/>
          </a:p>
        </p:txBody>
      </p:sp>
      <p:sp>
        <p:nvSpPr>
          <p:cNvPr id="347" name="Google Shape;347;p47"/>
          <p:cNvSpPr txBox="1">
            <a:spLocks noGrp="1"/>
          </p:cNvSpPr>
          <p:nvPr>
            <p:ph type="subTitle" idx="1"/>
          </p:nvPr>
        </p:nvSpPr>
        <p:spPr>
          <a:xfrm>
            <a:off x="4309726" y="2623275"/>
            <a:ext cx="3141900" cy="86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systematical and logical approach to mathematical problems is the foundation for many disciplines</a:t>
            </a:r>
            <a:endParaRPr/>
          </a:p>
        </p:txBody>
      </p:sp>
      <p:sp>
        <p:nvSpPr>
          <p:cNvPr id="348" name="Google Shape;348;p47"/>
          <p:cNvSpPr txBox="1">
            <a:spLocks noGrp="1"/>
          </p:cNvSpPr>
          <p:nvPr>
            <p:ph type="subTitle" idx="2"/>
          </p:nvPr>
        </p:nvSpPr>
        <p:spPr>
          <a:xfrm>
            <a:off x="713225" y="2623275"/>
            <a:ext cx="3141900" cy="86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Cultivate the ability to break down complex problems into several manageable parts </a:t>
            </a:r>
            <a:endParaRPr/>
          </a:p>
        </p:txBody>
      </p:sp>
      <p:sp>
        <p:nvSpPr>
          <p:cNvPr id="349" name="Google Shape;349;p47"/>
          <p:cNvSpPr txBox="1">
            <a:spLocks noGrp="1"/>
          </p:cNvSpPr>
          <p:nvPr>
            <p:ph type="subTitle" idx="3"/>
          </p:nvPr>
        </p:nvSpPr>
        <p:spPr>
          <a:xfrm>
            <a:off x="713225" y="1758225"/>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Break down </a:t>
            </a:r>
            <a:endParaRPr/>
          </a:p>
          <a:p>
            <a:pPr marL="0" lvl="0" indent="0" algn="l" rtl="0">
              <a:spcBef>
                <a:spcPts val="0"/>
              </a:spcBef>
              <a:spcAft>
                <a:spcPts val="0"/>
              </a:spcAft>
              <a:buNone/>
            </a:pPr>
            <a:r>
              <a:rPr lang="en"/>
              <a:t>complex problems</a:t>
            </a:r>
            <a:endParaRPr/>
          </a:p>
        </p:txBody>
      </p:sp>
      <p:sp>
        <p:nvSpPr>
          <p:cNvPr id="350" name="Google Shape;350;p47"/>
          <p:cNvSpPr txBox="1">
            <a:spLocks noGrp="1"/>
          </p:cNvSpPr>
          <p:nvPr>
            <p:ph type="subTitle" idx="4"/>
          </p:nvPr>
        </p:nvSpPr>
        <p:spPr>
          <a:xfrm>
            <a:off x="4309732" y="1758225"/>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Systematic and </a:t>
            </a:r>
            <a:endParaRPr/>
          </a:p>
          <a:p>
            <a:pPr marL="0" lvl="0" indent="0" algn="l" rtl="0">
              <a:spcBef>
                <a:spcPts val="0"/>
              </a:spcBef>
              <a:spcAft>
                <a:spcPts val="0"/>
              </a:spcAft>
              <a:buNone/>
            </a:pPr>
            <a:r>
              <a:rPr lang="en"/>
              <a:t>logical approach</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pic>
        <p:nvPicPr>
          <p:cNvPr id="355" name="Google Shape;355;p48"/>
          <p:cNvPicPr preferRelativeResize="0"/>
          <p:nvPr/>
        </p:nvPicPr>
        <p:blipFill>
          <a:blip r:embed="rId3">
            <a:alphaModFix/>
          </a:blip>
          <a:stretch>
            <a:fillRect/>
          </a:stretch>
        </p:blipFill>
        <p:spPr>
          <a:xfrm>
            <a:off x="3161801" y="2317"/>
            <a:ext cx="9144003" cy="6090032"/>
          </a:xfrm>
          <a:prstGeom prst="rect">
            <a:avLst/>
          </a:prstGeom>
          <a:noFill/>
          <a:ln>
            <a:noFill/>
          </a:ln>
        </p:spPr>
      </p:pic>
      <p:sp>
        <p:nvSpPr>
          <p:cNvPr id="356" name="Google Shape;356;p48"/>
          <p:cNvSpPr txBox="1">
            <a:spLocks noGrp="1"/>
          </p:cNvSpPr>
          <p:nvPr>
            <p:ph type="title"/>
          </p:nvPr>
        </p:nvSpPr>
        <p:spPr>
          <a:xfrm>
            <a:off x="713225" y="975775"/>
            <a:ext cx="4595100" cy="204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Patterns, precision and problem-solving</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49"/>
          <p:cNvSpPr txBox="1">
            <a:spLocks noGrp="1"/>
          </p:cNvSpPr>
          <p:nvPr>
            <p:ph type="title"/>
          </p:nvPr>
        </p:nvSpPr>
        <p:spPr>
          <a:xfrm>
            <a:off x="713225" y="1060275"/>
            <a:ext cx="3558600" cy="102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123,000</a:t>
            </a:r>
            <a:endParaRPr/>
          </a:p>
        </p:txBody>
      </p:sp>
      <p:sp>
        <p:nvSpPr>
          <p:cNvPr id="362" name="Google Shape;362;p49"/>
          <p:cNvSpPr txBox="1">
            <a:spLocks noGrp="1"/>
          </p:cNvSpPr>
          <p:nvPr>
            <p:ph type="subTitle" idx="1"/>
          </p:nvPr>
        </p:nvSpPr>
        <p:spPr>
          <a:xfrm>
            <a:off x="713225" y="2267275"/>
            <a:ext cx="2840400" cy="74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Numbers unfold as a canvas of infinite potential</a:t>
            </a:r>
            <a:endParaRPr/>
          </a:p>
        </p:txBody>
      </p:sp>
      <p:pic>
        <p:nvPicPr>
          <p:cNvPr id="363" name="Google Shape;363;p49"/>
          <p:cNvPicPr preferRelativeResize="0"/>
          <p:nvPr/>
        </p:nvPicPr>
        <p:blipFill rotWithShape="1">
          <a:blip r:embed="rId3">
            <a:alphaModFix/>
          </a:blip>
          <a:srcRect r="12480" b="21673"/>
          <a:stretch/>
        </p:blipFill>
        <p:spPr>
          <a:xfrm>
            <a:off x="2561675" y="653650"/>
            <a:ext cx="6668227" cy="458979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67"/>
        <p:cNvGrpSpPr/>
        <p:nvPr/>
      </p:nvGrpSpPr>
      <p:grpSpPr>
        <a:xfrm>
          <a:off x="0" y="0"/>
          <a:ext cx="0" cy="0"/>
          <a:chOff x="0" y="0"/>
          <a:chExt cx="0" cy="0"/>
        </a:xfrm>
      </p:grpSpPr>
      <p:sp>
        <p:nvSpPr>
          <p:cNvPr id="368" name="Google Shape;368;p5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369" name="Google Shape;369;p5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 action="ppaction://noaction"/>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4"/>
              </a:rPr>
              <a:t>https://slidesgo.com/faqs</a:t>
            </a:r>
            <a:r>
              <a:rPr lang="en" sz="1100">
                <a:solidFill>
                  <a:schemeClr val="lt1"/>
                </a:solidFill>
              </a:rPr>
              <a:t> and </a:t>
            </a:r>
            <a:r>
              <a:rPr lang="en" sz="1100" b="1" u="sng">
                <a:solidFill>
                  <a:schemeClr val="hlink"/>
                </a:solidFill>
                <a:hlinkClick r:id="rId5"/>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3"/>
        <p:cNvGrpSpPr/>
        <p:nvPr/>
      </p:nvGrpSpPr>
      <p:grpSpPr>
        <a:xfrm>
          <a:off x="0" y="0"/>
          <a:ext cx="0" cy="0"/>
          <a:chOff x="0" y="0"/>
          <a:chExt cx="0" cy="0"/>
        </a:xfrm>
      </p:grpSpPr>
      <p:sp>
        <p:nvSpPr>
          <p:cNvPr id="374" name="Google Shape;374;p5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 action="ppaction://noaction"/>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4"/>
              </a:rPr>
              <a:t>https://slidesgo.com/faqs</a:t>
            </a:r>
            <a:r>
              <a:rPr lang="en" sz="1100">
                <a:solidFill>
                  <a:schemeClr val="lt1"/>
                </a:solidFill>
              </a:rPr>
              <a:t> and </a:t>
            </a:r>
            <a:r>
              <a:rPr lang="en" sz="1100" b="1" u="sng">
                <a:solidFill>
                  <a:schemeClr val="hlink"/>
                </a:solidFill>
                <a:hlinkClick r:id="rId5"/>
              </a:rPr>
              <a:t>https://slidesgo.com/slidesgo-school</a:t>
            </a:r>
            <a:endParaRPr sz="1000">
              <a:solidFill>
                <a:schemeClr val="lt1"/>
              </a:solidFill>
            </a:endParaRPr>
          </a:p>
        </p:txBody>
      </p:sp>
      <p:sp>
        <p:nvSpPr>
          <p:cNvPr id="375" name="Google Shape;375;p5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79"/>
        <p:cNvGrpSpPr/>
        <p:nvPr/>
      </p:nvGrpSpPr>
      <p:grpSpPr>
        <a:xfrm>
          <a:off x="0" y="0"/>
          <a:ext cx="0" cy="0"/>
          <a:chOff x="0" y="0"/>
          <a:chExt cx="0" cy="0"/>
        </a:xfrm>
      </p:grpSpPr>
      <p:sp>
        <p:nvSpPr>
          <p:cNvPr id="380" name="Google Shape;380;p52"/>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Epilogue</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t>
            </a:r>
            <a:r>
              <a:rPr lang="en" sz="1100" b="1" u="sng">
                <a:solidFill>
                  <a:schemeClr val="lt1"/>
                </a:solidFill>
                <a:hlinkClick r:id="rId3">
                  <a:extLst>
                    <a:ext uri="{A12FA001-AC4F-418D-AE19-62706E023703}">
                      <ahyp:hlinkClr xmlns:ahyp="http://schemas.microsoft.com/office/drawing/2018/hyperlinkcolor" val="tx"/>
                    </a:ext>
                  </a:extLst>
                </a:hlinkClick>
              </a:rPr>
              <a:t>https://fonts.google.com/specimen/Epilogue</a:t>
            </a:r>
            <a:r>
              <a:rPr lang="en" sz="1100" b="1">
                <a:solidFill>
                  <a:schemeClr val="lt1"/>
                </a:solidFill>
              </a:rPr>
              <a:t>)</a:t>
            </a:r>
            <a:endParaRPr sz="1100" b="1">
              <a:solidFill>
                <a:schemeClr val="lt1"/>
              </a:solidFill>
            </a:endParaRPr>
          </a:p>
          <a:p>
            <a:pPr marL="0" lvl="0" indent="0" algn="ctr" rtl="0">
              <a:spcBef>
                <a:spcPts val="0"/>
              </a:spcBef>
              <a:spcAft>
                <a:spcPts val="0"/>
              </a:spcAft>
              <a:buClr>
                <a:schemeClr val="dk1"/>
              </a:buClr>
              <a:buSzPts val="1100"/>
              <a:buFont typeface="Arial"/>
              <a:buNone/>
            </a:pP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Albert Sans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a:t>
            </a:r>
            <a:r>
              <a:rPr lang="en" sz="1100" b="1" u="sng">
                <a:solidFill>
                  <a:schemeClr val="lt1"/>
                </a:solidFill>
                <a:hlinkClick r:id="rId4">
                  <a:extLst>
                    <a:ext uri="{A12FA001-AC4F-418D-AE19-62706E023703}">
                      <ahyp:hlinkClr xmlns:ahyp="http://schemas.microsoft.com/office/drawing/2018/hyperlinkcolor" val="tx"/>
                    </a:ext>
                  </a:extLst>
                </a:hlinkClick>
              </a:rPr>
              <a:t>https://fonts.google.com/specimen/Albert+Sans</a:t>
            </a:r>
            <a:r>
              <a:rPr lang="en" sz="1100" b="1">
                <a:solidFill>
                  <a:schemeClr val="lt1"/>
                </a:solidFill>
              </a:rPr>
              <a:t>)</a:t>
            </a:r>
            <a:endParaRPr sz="1100" b="1">
              <a:solidFill>
                <a:schemeClr val="lt1"/>
              </a:solidFill>
            </a:endParaRPr>
          </a:p>
        </p:txBody>
      </p:sp>
      <p:sp>
        <p:nvSpPr>
          <p:cNvPr id="381" name="Google Shape;381;p52"/>
          <p:cNvSpPr/>
          <p:nvPr/>
        </p:nvSpPr>
        <p:spPr>
          <a:xfrm>
            <a:off x="3114475" y="2947800"/>
            <a:ext cx="791400" cy="754200"/>
          </a:xfrm>
          <a:prstGeom prst="roundRect">
            <a:avLst>
              <a:gd name="adj" fmla="val 16667"/>
            </a:avLst>
          </a:prstGeom>
          <a:solidFill>
            <a:srgbClr val="3333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2"/>
          <p:cNvSpPr/>
          <p:nvPr/>
        </p:nvSpPr>
        <p:spPr>
          <a:xfrm>
            <a:off x="4176295" y="2947800"/>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2"/>
          <p:cNvSpPr/>
          <p:nvPr/>
        </p:nvSpPr>
        <p:spPr>
          <a:xfrm>
            <a:off x="5238114" y="2947800"/>
            <a:ext cx="791400" cy="754200"/>
          </a:xfrm>
          <a:prstGeom prst="roundRect">
            <a:avLst>
              <a:gd name="adj" fmla="val 16667"/>
            </a:avLst>
          </a:prstGeom>
          <a:solidFill>
            <a:srgbClr val="C4DAF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2"/>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#333333</a:t>
            </a:r>
            <a:endParaRPr sz="1000">
              <a:solidFill>
                <a:srgbClr val="FFFFFF"/>
              </a:solidFill>
            </a:endParaRPr>
          </a:p>
        </p:txBody>
      </p:sp>
      <p:sp>
        <p:nvSpPr>
          <p:cNvPr id="385" name="Google Shape;385;p52"/>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#fdfdfd</a:t>
            </a:r>
            <a:endParaRPr sz="1000">
              <a:solidFill>
                <a:schemeClr val="dk1"/>
              </a:solidFill>
            </a:endParaRPr>
          </a:p>
        </p:txBody>
      </p:sp>
      <p:sp>
        <p:nvSpPr>
          <p:cNvPr id="386" name="Google Shape;386;p52"/>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#c4dafb</a:t>
            </a:r>
            <a:endParaRPr sz="1000">
              <a:solidFill>
                <a:schemeClr val="dk1"/>
              </a:solidFill>
            </a:endParaRPr>
          </a:p>
        </p:txBody>
      </p:sp>
      <p:sp>
        <p:nvSpPr>
          <p:cNvPr id="387" name="Google Shape;387;p52"/>
          <p:cNvSpPr/>
          <p:nvPr/>
        </p:nvSpPr>
        <p:spPr>
          <a:xfrm>
            <a:off x="3114475" y="3878900"/>
            <a:ext cx="791400" cy="754200"/>
          </a:xfrm>
          <a:prstGeom prst="roundRect">
            <a:avLst>
              <a:gd name="adj" fmla="val 16667"/>
            </a:avLst>
          </a:prstGeom>
          <a:solidFill>
            <a:srgbClr val="4C91E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2"/>
          <p:cNvSpPr/>
          <p:nvPr/>
        </p:nvSpPr>
        <p:spPr>
          <a:xfrm>
            <a:off x="4176295" y="3878900"/>
            <a:ext cx="791400" cy="754200"/>
          </a:xfrm>
          <a:prstGeom prst="roundRect">
            <a:avLst>
              <a:gd name="adj" fmla="val 16667"/>
            </a:avLst>
          </a:prstGeom>
          <a:solidFill>
            <a:srgbClr val="1155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2"/>
          <p:cNvSpPr/>
          <p:nvPr/>
        </p:nvSpPr>
        <p:spPr>
          <a:xfrm>
            <a:off x="5238114" y="3878900"/>
            <a:ext cx="791400" cy="754200"/>
          </a:xfrm>
          <a:prstGeom prst="roundRect">
            <a:avLst>
              <a:gd name="adj" fmla="val 16667"/>
            </a:avLst>
          </a:prstGeom>
          <a:solidFill>
            <a:srgbClr val="1C458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2"/>
          <p:cNvSpPr txBox="1"/>
          <p:nvPr/>
        </p:nvSpPr>
        <p:spPr>
          <a:xfrm>
            <a:off x="31144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#4c91e1</a:t>
            </a:r>
            <a:endParaRPr sz="1000">
              <a:solidFill>
                <a:srgbClr val="FFFFFF"/>
              </a:solidFill>
            </a:endParaRPr>
          </a:p>
        </p:txBody>
      </p:sp>
      <p:sp>
        <p:nvSpPr>
          <p:cNvPr id="391" name="Google Shape;391;p52"/>
          <p:cNvSpPr txBox="1"/>
          <p:nvPr/>
        </p:nvSpPr>
        <p:spPr>
          <a:xfrm>
            <a:off x="41763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#1155cc</a:t>
            </a:r>
            <a:endParaRPr sz="1000">
              <a:solidFill>
                <a:srgbClr val="FFFFFF"/>
              </a:solidFill>
            </a:endParaRPr>
          </a:p>
        </p:txBody>
      </p:sp>
      <p:sp>
        <p:nvSpPr>
          <p:cNvPr id="392" name="Google Shape;392;p52"/>
          <p:cNvSpPr txBox="1"/>
          <p:nvPr/>
        </p:nvSpPr>
        <p:spPr>
          <a:xfrm>
            <a:off x="523812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#1c4587</a:t>
            </a:r>
            <a:endParaRPr sz="1000">
              <a:solidFill>
                <a:srgbClr val="FFFFFF"/>
              </a:solidFill>
            </a:endParaRPr>
          </a:p>
        </p:txBody>
      </p:sp>
      <p:sp>
        <p:nvSpPr>
          <p:cNvPr id="393" name="Google Shape;393;p5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97"/>
        <p:cNvGrpSpPr/>
        <p:nvPr/>
      </p:nvGrpSpPr>
      <p:grpSpPr>
        <a:xfrm>
          <a:off x="0" y="0"/>
          <a:ext cx="0" cy="0"/>
          <a:chOff x="0" y="0"/>
          <a:chExt cx="0" cy="0"/>
        </a:xfrm>
      </p:grpSpPr>
      <p:sp>
        <p:nvSpPr>
          <p:cNvPr id="398" name="Google Shape;398;p53"/>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399" name="Google Shape;399;p5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400" name="Google Shape;400;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401" name="Google Shape;401;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402" name="Google Shape;402;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403" name="Google Shape;403;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404" name="Google Shape;404;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405" name="Google Shape;405;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406" name="Google Shape;406;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407" name="Google Shape;407;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408" name="Google Shape;408;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409" name="Google Shape;409;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13"/>
        <p:cNvGrpSpPr/>
        <p:nvPr/>
      </p:nvGrpSpPr>
      <p:grpSpPr>
        <a:xfrm>
          <a:off x="0" y="0"/>
          <a:ext cx="0" cy="0"/>
          <a:chOff x="0" y="0"/>
          <a:chExt cx="0" cy="0"/>
        </a:xfrm>
      </p:grpSpPr>
      <p:sp>
        <p:nvSpPr>
          <p:cNvPr id="414" name="Google Shape;414;p54"/>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415" name="Google Shape;415;p54"/>
          <p:cNvGrpSpPr/>
          <p:nvPr/>
        </p:nvGrpSpPr>
        <p:grpSpPr>
          <a:xfrm>
            <a:off x="5117640" y="3085736"/>
            <a:ext cx="474294" cy="551291"/>
            <a:chOff x="4727025" y="1332775"/>
            <a:chExt cx="59900" cy="69625"/>
          </a:xfrm>
        </p:grpSpPr>
        <p:sp>
          <p:nvSpPr>
            <p:cNvPr id="416" name="Google Shape;416;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54"/>
          <p:cNvGrpSpPr/>
          <p:nvPr/>
        </p:nvGrpSpPr>
        <p:grpSpPr>
          <a:xfrm>
            <a:off x="5731296" y="2314340"/>
            <a:ext cx="555653" cy="557031"/>
            <a:chOff x="4820425" y="1329900"/>
            <a:chExt cx="70175" cy="70350"/>
          </a:xfrm>
        </p:grpSpPr>
        <p:sp>
          <p:nvSpPr>
            <p:cNvPr id="419" name="Google Shape;419;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54"/>
          <p:cNvGrpSpPr/>
          <p:nvPr/>
        </p:nvGrpSpPr>
        <p:grpSpPr>
          <a:xfrm>
            <a:off x="6357664" y="2318845"/>
            <a:ext cx="582574" cy="533871"/>
            <a:chOff x="4903200" y="1331525"/>
            <a:chExt cx="73575" cy="67425"/>
          </a:xfrm>
        </p:grpSpPr>
        <p:sp>
          <p:nvSpPr>
            <p:cNvPr id="424" name="Google Shape;424;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54"/>
          <p:cNvGrpSpPr/>
          <p:nvPr/>
        </p:nvGrpSpPr>
        <p:grpSpPr>
          <a:xfrm>
            <a:off x="5717142" y="3078709"/>
            <a:ext cx="583960" cy="565345"/>
            <a:chOff x="4815575" y="1416800"/>
            <a:chExt cx="73750" cy="71400"/>
          </a:xfrm>
        </p:grpSpPr>
        <p:sp>
          <p:nvSpPr>
            <p:cNvPr id="427" name="Google Shape;427;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 name="Google Shape;430;p54"/>
          <p:cNvGrpSpPr/>
          <p:nvPr/>
        </p:nvGrpSpPr>
        <p:grpSpPr>
          <a:xfrm>
            <a:off x="6351924" y="3108896"/>
            <a:ext cx="589898" cy="504970"/>
            <a:chOff x="4902475" y="1418875"/>
            <a:chExt cx="74500" cy="63775"/>
          </a:xfrm>
        </p:grpSpPr>
        <p:sp>
          <p:nvSpPr>
            <p:cNvPr id="431" name="Google Shape;431;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54"/>
          <p:cNvGrpSpPr/>
          <p:nvPr/>
        </p:nvGrpSpPr>
        <p:grpSpPr>
          <a:xfrm>
            <a:off x="5727139" y="3826000"/>
            <a:ext cx="563967" cy="567127"/>
            <a:chOff x="4818100" y="1507675"/>
            <a:chExt cx="71225" cy="71625"/>
          </a:xfrm>
        </p:grpSpPr>
        <p:sp>
          <p:nvSpPr>
            <p:cNvPr id="434" name="Google Shape;434;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54"/>
          <p:cNvGrpSpPr/>
          <p:nvPr/>
        </p:nvGrpSpPr>
        <p:grpSpPr>
          <a:xfrm>
            <a:off x="5040636" y="3829461"/>
            <a:ext cx="628301" cy="588505"/>
            <a:chOff x="4721450" y="1509475"/>
            <a:chExt cx="79350" cy="74325"/>
          </a:xfrm>
        </p:grpSpPr>
        <p:sp>
          <p:nvSpPr>
            <p:cNvPr id="439" name="Google Shape;439;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54"/>
          <p:cNvGrpSpPr/>
          <p:nvPr/>
        </p:nvGrpSpPr>
        <p:grpSpPr>
          <a:xfrm>
            <a:off x="6386170" y="3814027"/>
            <a:ext cx="557038" cy="562772"/>
            <a:chOff x="4906800" y="1507500"/>
            <a:chExt cx="70350" cy="71075"/>
          </a:xfrm>
        </p:grpSpPr>
        <p:sp>
          <p:nvSpPr>
            <p:cNvPr id="444" name="Google Shape;444;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54"/>
          <p:cNvGrpSpPr/>
          <p:nvPr/>
        </p:nvGrpSpPr>
        <p:grpSpPr>
          <a:xfrm>
            <a:off x="4423778" y="2340963"/>
            <a:ext cx="517934" cy="517934"/>
            <a:chOff x="3736598" y="2170606"/>
            <a:chExt cx="404889" cy="404889"/>
          </a:xfrm>
        </p:grpSpPr>
        <p:sp>
          <p:nvSpPr>
            <p:cNvPr id="450" name="Google Shape;450;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54"/>
          <p:cNvGrpSpPr/>
          <p:nvPr/>
        </p:nvGrpSpPr>
        <p:grpSpPr>
          <a:xfrm>
            <a:off x="3690839" y="2341061"/>
            <a:ext cx="586986" cy="517740"/>
            <a:chOff x="3161917" y="2170682"/>
            <a:chExt cx="458870" cy="404737"/>
          </a:xfrm>
        </p:grpSpPr>
        <p:sp>
          <p:nvSpPr>
            <p:cNvPr id="455" name="Google Shape;455;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54"/>
          <p:cNvGrpSpPr/>
          <p:nvPr/>
        </p:nvGrpSpPr>
        <p:grpSpPr>
          <a:xfrm>
            <a:off x="3713860" y="3102400"/>
            <a:ext cx="540943" cy="517963"/>
            <a:chOff x="3179914" y="2889488"/>
            <a:chExt cx="422876" cy="404911"/>
          </a:xfrm>
        </p:grpSpPr>
        <p:sp>
          <p:nvSpPr>
            <p:cNvPr id="459" name="Google Shape;459;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54"/>
          <p:cNvGrpSpPr/>
          <p:nvPr/>
        </p:nvGrpSpPr>
        <p:grpSpPr>
          <a:xfrm>
            <a:off x="4414654" y="3102358"/>
            <a:ext cx="536180" cy="518047"/>
            <a:chOff x="3729467" y="2889422"/>
            <a:chExt cx="419153" cy="404977"/>
          </a:xfrm>
        </p:grpSpPr>
        <p:sp>
          <p:nvSpPr>
            <p:cNvPr id="466" name="Google Shape;466;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54"/>
          <p:cNvGrpSpPr/>
          <p:nvPr/>
        </p:nvGrpSpPr>
        <p:grpSpPr>
          <a:xfrm>
            <a:off x="1951688" y="3445787"/>
            <a:ext cx="965351" cy="134611"/>
            <a:chOff x="4411970" y="2962952"/>
            <a:chExt cx="706544" cy="104212"/>
          </a:xfrm>
        </p:grpSpPr>
        <p:sp>
          <p:nvSpPr>
            <p:cNvPr id="474" name="Google Shape;474;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54"/>
          <p:cNvGrpSpPr/>
          <p:nvPr/>
        </p:nvGrpSpPr>
        <p:grpSpPr>
          <a:xfrm>
            <a:off x="1951688" y="3041077"/>
            <a:ext cx="960158" cy="289172"/>
            <a:chOff x="4411970" y="2726085"/>
            <a:chExt cx="643107" cy="193659"/>
          </a:xfrm>
        </p:grpSpPr>
        <p:sp>
          <p:nvSpPr>
            <p:cNvPr id="479" name="Google Shape;479;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 name="Google Shape;482;p54"/>
          <p:cNvGrpSpPr/>
          <p:nvPr/>
        </p:nvGrpSpPr>
        <p:grpSpPr>
          <a:xfrm>
            <a:off x="960185" y="3295400"/>
            <a:ext cx="811503" cy="252584"/>
            <a:chOff x="4411970" y="4340222"/>
            <a:chExt cx="779467" cy="242683"/>
          </a:xfrm>
        </p:grpSpPr>
        <p:sp>
          <p:nvSpPr>
            <p:cNvPr id="483" name="Google Shape;483;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54"/>
          <p:cNvGrpSpPr/>
          <p:nvPr/>
        </p:nvGrpSpPr>
        <p:grpSpPr>
          <a:xfrm>
            <a:off x="1951688" y="2709308"/>
            <a:ext cx="965160" cy="216230"/>
            <a:chOff x="4411970" y="2468674"/>
            <a:chExt cx="747317" cy="167425"/>
          </a:xfrm>
        </p:grpSpPr>
        <p:sp>
          <p:nvSpPr>
            <p:cNvPr id="487" name="Google Shape;487;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 name="Google Shape;489;p5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54"/>
          <p:cNvGrpSpPr/>
          <p:nvPr/>
        </p:nvGrpSpPr>
        <p:grpSpPr>
          <a:xfrm>
            <a:off x="959254" y="2334687"/>
            <a:ext cx="1959041" cy="208784"/>
            <a:chOff x="6336019" y="3733725"/>
            <a:chExt cx="2566206" cy="351310"/>
          </a:xfrm>
        </p:grpSpPr>
        <p:sp>
          <p:nvSpPr>
            <p:cNvPr id="491" name="Google Shape;491;p5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 name="Google Shape;495;p54"/>
          <p:cNvGrpSpPr/>
          <p:nvPr/>
        </p:nvGrpSpPr>
        <p:grpSpPr>
          <a:xfrm>
            <a:off x="1951688" y="3950602"/>
            <a:ext cx="946551" cy="153200"/>
            <a:chOff x="4404545" y="3301592"/>
            <a:chExt cx="782403" cy="129272"/>
          </a:xfrm>
        </p:grpSpPr>
        <p:sp>
          <p:nvSpPr>
            <p:cNvPr id="496" name="Google Shape;496;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54"/>
          <p:cNvGrpSpPr/>
          <p:nvPr/>
        </p:nvGrpSpPr>
        <p:grpSpPr>
          <a:xfrm>
            <a:off x="1951688" y="3695937"/>
            <a:ext cx="962257" cy="139127"/>
            <a:chOff x="4411970" y="3131459"/>
            <a:chExt cx="710520" cy="117397"/>
          </a:xfrm>
        </p:grpSpPr>
        <p:sp>
          <p:nvSpPr>
            <p:cNvPr id="499" name="Google Shape;499;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 name="Google Shape;501;p5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 name="Google Shape;502;p54"/>
          <p:cNvGrpSpPr/>
          <p:nvPr/>
        </p:nvGrpSpPr>
        <p:grpSpPr>
          <a:xfrm>
            <a:off x="951833" y="3621603"/>
            <a:ext cx="823838" cy="458988"/>
            <a:chOff x="4411970" y="1801825"/>
            <a:chExt cx="734586" cy="409262"/>
          </a:xfrm>
        </p:grpSpPr>
        <p:sp>
          <p:nvSpPr>
            <p:cNvPr id="503" name="Google Shape;503;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54"/>
          <p:cNvGrpSpPr/>
          <p:nvPr/>
        </p:nvGrpSpPr>
        <p:grpSpPr>
          <a:xfrm>
            <a:off x="3056804" y="2339173"/>
            <a:ext cx="521514" cy="521514"/>
            <a:chOff x="5681300" y="2527788"/>
            <a:chExt cx="805800" cy="805800"/>
          </a:xfrm>
        </p:grpSpPr>
        <p:sp>
          <p:nvSpPr>
            <p:cNvPr id="506" name="Google Shape;506;p5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54"/>
          <p:cNvGrpSpPr/>
          <p:nvPr/>
        </p:nvGrpSpPr>
        <p:grpSpPr>
          <a:xfrm>
            <a:off x="3051044" y="3094865"/>
            <a:ext cx="533033" cy="533033"/>
            <a:chOff x="4049800" y="640400"/>
            <a:chExt cx="858900" cy="858900"/>
          </a:xfrm>
        </p:grpSpPr>
        <p:sp>
          <p:nvSpPr>
            <p:cNvPr id="509" name="Google Shape;509;p5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54"/>
          <p:cNvGrpSpPr/>
          <p:nvPr/>
        </p:nvGrpSpPr>
        <p:grpSpPr>
          <a:xfrm>
            <a:off x="2976527" y="3772543"/>
            <a:ext cx="682068" cy="682068"/>
            <a:chOff x="5080188" y="927900"/>
            <a:chExt cx="961200" cy="961200"/>
          </a:xfrm>
        </p:grpSpPr>
        <p:sp>
          <p:nvSpPr>
            <p:cNvPr id="512" name="Google Shape;512;p5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54"/>
          <p:cNvGrpSpPr/>
          <p:nvPr/>
        </p:nvGrpSpPr>
        <p:grpSpPr>
          <a:xfrm>
            <a:off x="4440026" y="3869234"/>
            <a:ext cx="505650" cy="504006"/>
            <a:chOff x="6039282" y="1042577"/>
            <a:chExt cx="734315" cy="731929"/>
          </a:xfrm>
        </p:grpSpPr>
        <p:sp>
          <p:nvSpPr>
            <p:cNvPr id="521" name="Google Shape;521;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 name="Google Shape;542;p54"/>
          <p:cNvGrpSpPr/>
          <p:nvPr/>
        </p:nvGrpSpPr>
        <p:grpSpPr>
          <a:xfrm>
            <a:off x="5052628" y="2298862"/>
            <a:ext cx="567744" cy="602136"/>
            <a:chOff x="1825800" y="1651625"/>
            <a:chExt cx="539989" cy="571775"/>
          </a:xfrm>
        </p:grpSpPr>
        <p:sp>
          <p:nvSpPr>
            <p:cNvPr id="543" name="Google Shape;543;p5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 name="Google Shape;547;p54"/>
          <p:cNvGrpSpPr/>
          <p:nvPr/>
        </p:nvGrpSpPr>
        <p:grpSpPr>
          <a:xfrm>
            <a:off x="3727557" y="3855579"/>
            <a:ext cx="508123" cy="507955"/>
            <a:chOff x="1897577" y="2802432"/>
            <a:chExt cx="492176" cy="492014"/>
          </a:xfrm>
        </p:grpSpPr>
        <p:sp>
          <p:nvSpPr>
            <p:cNvPr id="548" name="Google Shape;548;p5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54"/>
          <p:cNvGrpSpPr/>
          <p:nvPr/>
        </p:nvGrpSpPr>
        <p:grpSpPr>
          <a:xfrm>
            <a:off x="959087" y="4169123"/>
            <a:ext cx="809227" cy="200842"/>
            <a:chOff x="2013045" y="4813233"/>
            <a:chExt cx="921986" cy="228854"/>
          </a:xfrm>
        </p:grpSpPr>
        <p:sp>
          <p:nvSpPr>
            <p:cNvPr id="561" name="Google Shape;561;p5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 name="Google Shape;563;p54"/>
          <p:cNvGrpSpPr/>
          <p:nvPr/>
        </p:nvGrpSpPr>
        <p:grpSpPr>
          <a:xfrm>
            <a:off x="967547" y="2656004"/>
            <a:ext cx="792421" cy="269941"/>
            <a:chOff x="1046767" y="4756633"/>
            <a:chExt cx="859646" cy="292841"/>
          </a:xfrm>
        </p:grpSpPr>
        <p:sp>
          <p:nvSpPr>
            <p:cNvPr id="564" name="Google Shape;564;p5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5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 name="Google Shape;571;p54"/>
          <p:cNvGrpSpPr/>
          <p:nvPr/>
        </p:nvGrpSpPr>
        <p:grpSpPr>
          <a:xfrm>
            <a:off x="7103403" y="2550562"/>
            <a:ext cx="166473" cy="141497"/>
            <a:chOff x="4660325" y="1866850"/>
            <a:chExt cx="68350" cy="58100"/>
          </a:xfrm>
        </p:grpSpPr>
        <p:sp>
          <p:nvSpPr>
            <p:cNvPr id="572" name="Google Shape;572;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54"/>
          <p:cNvGrpSpPr/>
          <p:nvPr/>
        </p:nvGrpSpPr>
        <p:grpSpPr>
          <a:xfrm>
            <a:off x="7412747" y="2576286"/>
            <a:ext cx="162515" cy="90049"/>
            <a:chOff x="4791775" y="1877500"/>
            <a:chExt cx="66725" cy="36975"/>
          </a:xfrm>
        </p:grpSpPr>
        <p:sp>
          <p:nvSpPr>
            <p:cNvPr id="575" name="Google Shape;575;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 name="Google Shape;577;p54"/>
          <p:cNvGrpSpPr/>
          <p:nvPr/>
        </p:nvGrpSpPr>
        <p:grpSpPr>
          <a:xfrm>
            <a:off x="7734460" y="2576286"/>
            <a:ext cx="144979" cy="90049"/>
            <a:chOff x="4923925" y="1877500"/>
            <a:chExt cx="59525" cy="36975"/>
          </a:xfrm>
        </p:grpSpPr>
        <p:sp>
          <p:nvSpPr>
            <p:cNvPr id="578" name="Google Shape;578;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54"/>
          <p:cNvGrpSpPr/>
          <p:nvPr/>
        </p:nvGrpSpPr>
        <p:grpSpPr>
          <a:xfrm>
            <a:off x="8028952" y="2558477"/>
            <a:ext cx="141447" cy="125667"/>
            <a:chOff x="5058450" y="1870100"/>
            <a:chExt cx="58075" cy="51600"/>
          </a:xfrm>
        </p:grpSpPr>
        <p:sp>
          <p:nvSpPr>
            <p:cNvPr id="581" name="Google Shape;581;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54"/>
          <p:cNvGrpSpPr/>
          <p:nvPr/>
        </p:nvGrpSpPr>
        <p:grpSpPr>
          <a:xfrm>
            <a:off x="7443466" y="2980885"/>
            <a:ext cx="101077" cy="107645"/>
            <a:chOff x="4811425" y="2065025"/>
            <a:chExt cx="41500" cy="44200"/>
          </a:xfrm>
        </p:grpSpPr>
        <p:sp>
          <p:nvSpPr>
            <p:cNvPr id="584" name="Google Shape;584;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54"/>
          <p:cNvGrpSpPr/>
          <p:nvPr/>
        </p:nvGrpSpPr>
        <p:grpSpPr>
          <a:xfrm>
            <a:off x="7735904" y="2981098"/>
            <a:ext cx="120867" cy="107218"/>
            <a:chOff x="4929875" y="2065025"/>
            <a:chExt cx="49625" cy="44025"/>
          </a:xfrm>
        </p:grpSpPr>
        <p:sp>
          <p:nvSpPr>
            <p:cNvPr id="587" name="Google Shape;587;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54"/>
          <p:cNvGrpSpPr/>
          <p:nvPr/>
        </p:nvGrpSpPr>
        <p:grpSpPr>
          <a:xfrm>
            <a:off x="8064572" y="2984112"/>
            <a:ext cx="70206" cy="101191"/>
            <a:chOff x="5083925" y="2066350"/>
            <a:chExt cx="28825" cy="41550"/>
          </a:xfrm>
        </p:grpSpPr>
        <p:sp>
          <p:nvSpPr>
            <p:cNvPr id="590" name="Google Shape;590;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54"/>
          <p:cNvGrpSpPr/>
          <p:nvPr/>
        </p:nvGrpSpPr>
        <p:grpSpPr>
          <a:xfrm>
            <a:off x="7096126" y="2999759"/>
            <a:ext cx="181026" cy="69896"/>
            <a:chOff x="4659775" y="2072775"/>
            <a:chExt cx="74325" cy="28700"/>
          </a:xfrm>
        </p:grpSpPr>
        <p:sp>
          <p:nvSpPr>
            <p:cNvPr id="593" name="Google Shape;593;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 name="Google Shape;596;p54"/>
          <p:cNvGrpSpPr/>
          <p:nvPr/>
        </p:nvGrpSpPr>
        <p:grpSpPr>
          <a:xfrm>
            <a:off x="8015982" y="2790324"/>
            <a:ext cx="167387" cy="89197"/>
            <a:chOff x="4662475" y="1976500"/>
            <a:chExt cx="68725" cy="36625"/>
          </a:xfrm>
        </p:grpSpPr>
        <p:sp>
          <p:nvSpPr>
            <p:cNvPr id="597" name="Google Shape;597;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54"/>
          <p:cNvGrpSpPr/>
          <p:nvPr/>
        </p:nvGrpSpPr>
        <p:grpSpPr>
          <a:xfrm>
            <a:off x="7712887" y="2793764"/>
            <a:ext cx="166899" cy="82317"/>
            <a:chOff x="4920150" y="1977875"/>
            <a:chExt cx="68525" cy="33800"/>
          </a:xfrm>
        </p:grpSpPr>
        <p:sp>
          <p:nvSpPr>
            <p:cNvPr id="601" name="Google Shape;601;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 name="Google Shape;604;p54"/>
          <p:cNvGrpSpPr/>
          <p:nvPr/>
        </p:nvGrpSpPr>
        <p:grpSpPr>
          <a:xfrm>
            <a:off x="7124044" y="3197682"/>
            <a:ext cx="125190" cy="127859"/>
            <a:chOff x="4676550" y="2160575"/>
            <a:chExt cx="51400" cy="52500"/>
          </a:xfrm>
        </p:grpSpPr>
        <p:sp>
          <p:nvSpPr>
            <p:cNvPr id="605" name="Google Shape;605;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 name="Google Shape;608;p54"/>
          <p:cNvGrpSpPr/>
          <p:nvPr/>
        </p:nvGrpSpPr>
        <p:grpSpPr>
          <a:xfrm>
            <a:off x="7421302" y="3204714"/>
            <a:ext cx="145405" cy="113794"/>
            <a:chOff x="4768325" y="2163475"/>
            <a:chExt cx="59700" cy="46725"/>
          </a:xfrm>
        </p:grpSpPr>
        <p:sp>
          <p:nvSpPr>
            <p:cNvPr id="609" name="Google Shape;609;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 name="Google Shape;611;p5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 name="Google Shape;617;p54"/>
          <p:cNvGrpSpPr/>
          <p:nvPr/>
        </p:nvGrpSpPr>
        <p:grpSpPr>
          <a:xfrm>
            <a:off x="7437621" y="3459808"/>
            <a:ext cx="112768" cy="106853"/>
            <a:chOff x="4768575" y="2253950"/>
            <a:chExt cx="46300" cy="43875"/>
          </a:xfrm>
        </p:grpSpPr>
        <p:sp>
          <p:nvSpPr>
            <p:cNvPr id="618" name="Google Shape;618;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p54"/>
          <p:cNvGrpSpPr/>
          <p:nvPr/>
        </p:nvGrpSpPr>
        <p:grpSpPr>
          <a:xfrm>
            <a:off x="7737243" y="3948834"/>
            <a:ext cx="118187" cy="146246"/>
            <a:chOff x="4960900" y="2433225"/>
            <a:chExt cx="48525" cy="60050"/>
          </a:xfrm>
        </p:grpSpPr>
        <p:sp>
          <p:nvSpPr>
            <p:cNvPr id="621" name="Google Shape;621;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p54"/>
          <p:cNvGrpSpPr/>
          <p:nvPr/>
        </p:nvGrpSpPr>
        <p:grpSpPr>
          <a:xfrm>
            <a:off x="7425808" y="4212895"/>
            <a:ext cx="136394" cy="143810"/>
            <a:chOff x="4854075" y="2527625"/>
            <a:chExt cx="56000" cy="59050"/>
          </a:xfrm>
        </p:grpSpPr>
        <p:sp>
          <p:nvSpPr>
            <p:cNvPr id="624" name="Google Shape;624;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 name="Google Shape;626;p5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 name="Google Shape;629;p54"/>
          <p:cNvGrpSpPr/>
          <p:nvPr/>
        </p:nvGrpSpPr>
        <p:grpSpPr>
          <a:xfrm>
            <a:off x="8050020" y="3676639"/>
            <a:ext cx="99312" cy="160797"/>
            <a:chOff x="5059700" y="2334775"/>
            <a:chExt cx="40775" cy="66025"/>
          </a:xfrm>
        </p:grpSpPr>
        <p:sp>
          <p:nvSpPr>
            <p:cNvPr id="630" name="Google Shape;630;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54"/>
          <p:cNvGrpSpPr/>
          <p:nvPr/>
        </p:nvGrpSpPr>
        <p:grpSpPr>
          <a:xfrm>
            <a:off x="8007184" y="3941771"/>
            <a:ext cx="184984" cy="160371"/>
            <a:chOff x="5037700" y="2430325"/>
            <a:chExt cx="75950" cy="65850"/>
          </a:xfrm>
        </p:grpSpPr>
        <p:sp>
          <p:nvSpPr>
            <p:cNvPr id="640" name="Google Shape;640;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 name="Google Shape;642;p54"/>
          <p:cNvGrpSpPr/>
          <p:nvPr/>
        </p:nvGrpSpPr>
        <p:grpSpPr>
          <a:xfrm>
            <a:off x="7426689" y="3708223"/>
            <a:ext cx="173014" cy="97629"/>
            <a:chOff x="4756975" y="2341800"/>
            <a:chExt cx="91975" cy="51925"/>
          </a:xfrm>
        </p:grpSpPr>
        <p:sp>
          <p:nvSpPr>
            <p:cNvPr id="643" name="Google Shape;643;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54"/>
          <p:cNvGrpSpPr/>
          <p:nvPr/>
        </p:nvGrpSpPr>
        <p:grpSpPr>
          <a:xfrm>
            <a:off x="7693626" y="4196920"/>
            <a:ext cx="212497" cy="175761"/>
            <a:chOff x="4943575" y="2516350"/>
            <a:chExt cx="98675" cy="81700"/>
          </a:xfrm>
        </p:grpSpPr>
        <p:sp>
          <p:nvSpPr>
            <p:cNvPr id="664" name="Google Shape;664;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 name="Google Shape;742;p5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grpSp>
        <p:nvGrpSpPr>
          <p:cNvPr id="751" name="Google Shape;751;p55"/>
          <p:cNvGrpSpPr/>
          <p:nvPr/>
        </p:nvGrpSpPr>
        <p:grpSpPr>
          <a:xfrm>
            <a:off x="6681268" y="3584496"/>
            <a:ext cx="560636" cy="516497"/>
            <a:chOff x="6652051" y="3714143"/>
            <a:chExt cx="560636" cy="516497"/>
          </a:xfrm>
        </p:grpSpPr>
        <p:grpSp>
          <p:nvGrpSpPr>
            <p:cNvPr id="752" name="Google Shape;752;p55"/>
            <p:cNvGrpSpPr/>
            <p:nvPr/>
          </p:nvGrpSpPr>
          <p:grpSpPr>
            <a:xfrm>
              <a:off x="6669657" y="3716715"/>
              <a:ext cx="466768" cy="464314"/>
              <a:chOff x="3139766" y="765669"/>
              <a:chExt cx="886380" cy="881888"/>
            </a:xfrm>
          </p:grpSpPr>
          <p:grpSp>
            <p:nvGrpSpPr>
              <p:cNvPr id="753" name="Google Shape;753;p55"/>
              <p:cNvGrpSpPr/>
              <p:nvPr/>
            </p:nvGrpSpPr>
            <p:grpSpPr>
              <a:xfrm>
                <a:off x="3139766" y="765669"/>
                <a:ext cx="886380" cy="881888"/>
                <a:chOff x="3139766" y="765669"/>
                <a:chExt cx="886380" cy="881888"/>
              </a:xfrm>
            </p:grpSpPr>
            <p:sp>
              <p:nvSpPr>
                <p:cNvPr id="754" name="Google Shape;754;p5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 name="Google Shape;763;p5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 name="Google Shape;767;p5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55"/>
          <p:cNvGrpSpPr/>
          <p:nvPr/>
        </p:nvGrpSpPr>
        <p:grpSpPr>
          <a:xfrm>
            <a:off x="7679978" y="3065079"/>
            <a:ext cx="104231" cy="320340"/>
            <a:chOff x="7564426" y="3224343"/>
            <a:chExt cx="119985" cy="368801"/>
          </a:xfrm>
        </p:grpSpPr>
        <p:sp>
          <p:nvSpPr>
            <p:cNvPr id="769" name="Google Shape;769;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55"/>
          <p:cNvGrpSpPr/>
          <p:nvPr/>
        </p:nvGrpSpPr>
        <p:grpSpPr>
          <a:xfrm>
            <a:off x="7379466" y="3059180"/>
            <a:ext cx="189489" cy="332132"/>
            <a:chOff x="8370831" y="3202002"/>
            <a:chExt cx="218129" cy="382376"/>
          </a:xfrm>
        </p:grpSpPr>
        <p:sp>
          <p:nvSpPr>
            <p:cNvPr id="772" name="Google Shape;772;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55"/>
          <p:cNvGrpSpPr/>
          <p:nvPr/>
        </p:nvGrpSpPr>
        <p:grpSpPr>
          <a:xfrm>
            <a:off x="8102855" y="3470312"/>
            <a:ext cx="309429" cy="267000"/>
            <a:chOff x="6742064" y="3750480"/>
            <a:chExt cx="399315" cy="344560"/>
          </a:xfrm>
        </p:grpSpPr>
        <p:sp>
          <p:nvSpPr>
            <p:cNvPr id="775" name="Google Shape;775;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 name="Google Shape;777;p55"/>
          <p:cNvGrpSpPr/>
          <p:nvPr/>
        </p:nvGrpSpPr>
        <p:grpSpPr>
          <a:xfrm>
            <a:off x="7641874" y="3821360"/>
            <a:ext cx="180437" cy="281608"/>
            <a:chOff x="7248525" y="3739696"/>
            <a:chExt cx="230531" cy="359790"/>
          </a:xfrm>
        </p:grpSpPr>
        <p:sp>
          <p:nvSpPr>
            <p:cNvPr id="778" name="Google Shape;778;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55"/>
          <p:cNvGrpSpPr/>
          <p:nvPr/>
        </p:nvGrpSpPr>
        <p:grpSpPr>
          <a:xfrm>
            <a:off x="7887794" y="3464584"/>
            <a:ext cx="162896" cy="278710"/>
            <a:chOff x="7601242" y="3729267"/>
            <a:chExt cx="222566" cy="380803"/>
          </a:xfrm>
        </p:grpSpPr>
        <p:sp>
          <p:nvSpPr>
            <p:cNvPr id="781" name="Google Shape;781;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 name="Google Shape;783;p5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 name="Google Shape;784;p55"/>
          <p:cNvGrpSpPr/>
          <p:nvPr/>
        </p:nvGrpSpPr>
        <p:grpSpPr>
          <a:xfrm>
            <a:off x="7377439" y="3465724"/>
            <a:ext cx="193543" cy="275990"/>
            <a:chOff x="8304647" y="3738687"/>
            <a:chExt cx="225076" cy="320956"/>
          </a:xfrm>
        </p:grpSpPr>
        <p:sp>
          <p:nvSpPr>
            <p:cNvPr id="785" name="Google Shape;785;p5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55"/>
          <p:cNvGrpSpPr/>
          <p:nvPr/>
        </p:nvGrpSpPr>
        <p:grpSpPr>
          <a:xfrm>
            <a:off x="7649932" y="3465724"/>
            <a:ext cx="178492" cy="275990"/>
            <a:chOff x="8615101" y="3738687"/>
            <a:chExt cx="207573" cy="320956"/>
          </a:xfrm>
        </p:grpSpPr>
        <p:sp>
          <p:nvSpPr>
            <p:cNvPr id="789" name="Google Shape;789;p5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 name="Google Shape;792;p5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 name="Google Shape;793;p55"/>
          <p:cNvGrpSpPr/>
          <p:nvPr/>
        </p:nvGrpSpPr>
        <p:grpSpPr>
          <a:xfrm>
            <a:off x="7875463" y="3868385"/>
            <a:ext cx="187557" cy="187557"/>
            <a:chOff x="8565775" y="671075"/>
            <a:chExt cx="441000" cy="441000"/>
          </a:xfrm>
        </p:grpSpPr>
        <p:sp>
          <p:nvSpPr>
            <p:cNvPr id="794" name="Google Shape;794;p5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 name="Google Shape;796;p5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 name="Google Shape;798;p55"/>
          <p:cNvGrpSpPr/>
          <p:nvPr/>
        </p:nvGrpSpPr>
        <p:grpSpPr>
          <a:xfrm>
            <a:off x="6029935" y="2940910"/>
            <a:ext cx="587865" cy="517731"/>
            <a:chOff x="6000718" y="3070557"/>
            <a:chExt cx="587865" cy="517731"/>
          </a:xfrm>
        </p:grpSpPr>
        <p:sp>
          <p:nvSpPr>
            <p:cNvPr id="799" name="Google Shape;799;p5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55"/>
          <p:cNvGrpSpPr/>
          <p:nvPr/>
        </p:nvGrpSpPr>
        <p:grpSpPr>
          <a:xfrm>
            <a:off x="6044740" y="3584570"/>
            <a:ext cx="557665" cy="516387"/>
            <a:chOff x="6015523" y="3714217"/>
            <a:chExt cx="557665" cy="516387"/>
          </a:xfrm>
        </p:grpSpPr>
        <p:grpSp>
          <p:nvGrpSpPr>
            <p:cNvPr id="810" name="Google Shape;810;p55"/>
            <p:cNvGrpSpPr/>
            <p:nvPr/>
          </p:nvGrpSpPr>
          <p:grpSpPr>
            <a:xfrm>
              <a:off x="6036094" y="3716980"/>
              <a:ext cx="529822" cy="510480"/>
              <a:chOff x="3148311" y="-545634"/>
              <a:chExt cx="1006118" cy="969572"/>
            </a:xfrm>
          </p:grpSpPr>
          <p:sp>
            <p:nvSpPr>
              <p:cNvPr id="811" name="Google Shape;811;p5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 name="Google Shape;821;p5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55"/>
          <p:cNvGrpSpPr/>
          <p:nvPr/>
        </p:nvGrpSpPr>
        <p:grpSpPr>
          <a:xfrm>
            <a:off x="6673522" y="2943981"/>
            <a:ext cx="576302" cy="511871"/>
            <a:chOff x="6644304" y="3073628"/>
            <a:chExt cx="576302" cy="511871"/>
          </a:xfrm>
        </p:grpSpPr>
        <p:grpSp>
          <p:nvGrpSpPr>
            <p:cNvPr id="823" name="Google Shape;823;p55"/>
            <p:cNvGrpSpPr/>
            <p:nvPr/>
          </p:nvGrpSpPr>
          <p:grpSpPr>
            <a:xfrm>
              <a:off x="6712169" y="3073651"/>
              <a:ext cx="481611" cy="506713"/>
              <a:chOff x="1833536" y="-546641"/>
              <a:chExt cx="914567" cy="962419"/>
            </a:xfrm>
          </p:grpSpPr>
          <p:grpSp>
            <p:nvGrpSpPr>
              <p:cNvPr id="824" name="Google Shape;824;p55"/>
              <p:cNvGrpSpPr/>
              <p:nvPr/>
            </p:nvGrpSpPr>
            <p:grpSpPr>
              <a:xfrm>
                <a:off x="1833536" y="-524249"/>
                <a:ext cx="914567" cy="940027"/>
                <a:chOff x="1833536" y="-524249"/>
                <a:chExt cx="914567" cy="940027"/>
              </a:xfrm>
            </p:grpSpPr>
            <p:sp>
              <p:nvSpPr>
                <p:cNvPr id="825" name="Google Shape;825;p5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 name="Google Shape;830;p5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 name="Google Shape;834;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55"/>
          <p:cNvGrpSpPr/>
          <p:nvPr/>
        </p:nvGrpSpPr>
        <p:grpSpPr>
          <a:xfrm>
            <a:off x="752796" y="2869970"/>
            <a:ext cx="2622876" cy="1333540"/>
            <a:chOff x="238125" y="1038125"/>
            <a:chExt cx="7146800" cy="3633625"/>
          </a:xfrm>
        </p:grpSpPr>
        <p:sp>
          <p:nvSpPr>
            <p:cNvPr id="836" name="Google Shape;836;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55"/>
          <p:cNvGrpSpPr/>
          <p:nvPr/>
        </p:nvGrpSpPr>
        <p:grpSpPr>
          <a:xfrm>
            <a:off x="5938558" y="1033351"/>
            <a:ext cx="2435960" cy="1297725"/>
            <a:chOff x="233350" y="949250"/>
            <a:chExt cx="7137300" cy="3802300"/>
          </a:xfrm>
        </p:grpSpPr>
        <p:sp>
          <p:nvSpPr>
            <p:cNvPr id="2409" name="Google Shape;2409;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0" name="Google Shape;2460;p55"/>
          <p:cNvGrpSpPr/>
          <p:nvPr/>
        </p:nvGrpSpPr>
        <p:grpSpPr>
          <a:xfrm>
            <a:off x="731715" y="995041"/>
            <a:ext cx="2665073" cy="1317140"/>
            <a:chOff x="793334" y="1192826"/>
            <a:chExt cx="2665073" cy="1317140"/>
          </a:xfrm>
        </p:grpSpPr>
        <p:sp>
          <p:nvSpPr>
            <p:cNvPr id="2461" name="Google Shape;2461;p5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5"/>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5"/>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5"/>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5"/>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5"/>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5"/>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5"/>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5"/>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5"/>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5"/>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5"/>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5"/>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5"/>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5"/>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5"/>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5"/>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5"/>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5"/>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5"/>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5"/>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5"/>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5"/>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5"/>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5"/>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5"/>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5"/>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5"/>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5"/>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5"/>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5"/>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5"/>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5"/>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5"/>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5"/>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5"/>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5"/>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5"/>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5"/>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5"/>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5"/>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5"/>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5"/>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5"/>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5"/>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5"/>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5"/>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5"/>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5"/>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5"/>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5"/>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5"/>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5"/>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5"/>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5"/>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5"/>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5"/>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5"/>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5"/>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5"/>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5"/>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5"/>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5"/>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5"/>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5"/>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5"/>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5"/>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5"/>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5"/>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5"/>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5"/>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5"/>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5"/>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5"/>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5"/>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5"/>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5"/>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5"/>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5"/>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5"/>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5"/>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5"/>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5"/>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5"/>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5"/>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5"/>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5"/>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5"/>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5"/>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5"/>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5"/>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5"/>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5"/>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5"/>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5"/>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5"/>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5"/>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5"/>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5"/>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5"/>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5"/>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5"/>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5"/>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5"/>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5"/>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5"/>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5"/>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5"/>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5"/>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5"/>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5"/>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5"/>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5"/>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5"/>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5"/>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5"/>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5"/>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5"/>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5"/>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5"/>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5"/>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5"/>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5"/>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5"/>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5"/>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5"/>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5"/>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5"/>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5"/>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5"/>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5"/>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5"/>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5"/>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5"/>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5"/>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5"/>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5"/>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5"/>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5"/>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5"/>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5"/>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5"/>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5"/>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5"/>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5"/>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5"/>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5"/>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5"/>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5"/>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5"/>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5"/>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5"/>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5"/>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5"/>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5"/>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5"/>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5"/>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5"/>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5"/>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5"/>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5"/>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5"/>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5"/>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5"/>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5"/>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5"/>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5"/>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5"/>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5"/>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5"/>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5"/>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5"/>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5"/>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5"/>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5"/>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5"/>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5"/>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5"/>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5"/>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5"/>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5"/>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5"/>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5"/>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5"/>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5"/>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5"/>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5"/>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5"/>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5"/>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5"/>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5"/>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5"/>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5"/>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5"/>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5"/>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55"/>
          <p:cNvGrpSpPr/>
          <p:nvPr/>
        </p:nvGrpSpPr>
        <p:grpSpPr>
          <a:xfrm>
            <a:off x="3450485" y="919691"/>
            <a:ext cx="2310381" cy="1488888"/>
            <a:chOff x="229225" y="549050"/>
            <a:chExt cx="7161750" cy="4615275"/>
          </a:xfrm>
        </p:grpSpPr>
        <p:sp>
          <p:nvSpPr>
            <p:cNvPr id="6429" name="Google Shape;6429;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55"/>
          <p:cNvGrpSpPr/>
          <p:nvPr/>
        </p:nvGrpSpPr>
        <p:grpSpPr>
          <a:xfrm>
            <a:off x="3548403" y="2849588"/>
            <a:ext cx="2310282" cy="1374222"/>
            <a:chOff x="238125" y="732525"/>
            <a:chExt cx="7130500" cy="4241425"/>
          </a:xfrm>
        </p:grpSpPr>
        <p:sp>
          <p:nvSpPr>
            <p:cNvPr id="6547" name="Google Shape;6547;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pic>
        <p:nvPicPr>
          <p:cNvPr id="218" name="Google Shape;218;p30"/>
          <p:cNvPicPr preferRelativeResize="0"/>
          <p:nvPr/>
        </p:nvPicPr>
        <p:blipFill rotWithShape="1">
          <a:blip r:embed="rId3">
            <a:alphaModFix/>
          </a:blip>
          <a:srcRect r="10944" b="13051"/>
          <a:stretch/>
        </p:blipFill>
        <p:spPr>
          <a:xfrm rot="-766154">
            <a:off x="2475107" y="132326"/>
            <a:ext cx="7345285" cy="4776773"/>
          </a:xfrm>
          <a:prstGeom prst="rect">
            <a:avLst/>
          </a:prstGeom>
          <a:noFill/>
          <a:ln>
            <a:noFill/>
          </a:ln>
        </p:spPr>
      </p:pic>
      <p:sp>
        <p:nvSpPr>
          <p:cNvPr id="219" name="Google Shape;219;p30"/>
          <p:cNvSpPr txBox="1">
            <a:spLocks noGrp="1"/>
          </p:cNvSpPr>
          <p:nvPr>
            <p:ph type="title"/>
          </p:nvPr>
        </p:nvSpPr>
        <p:spPr>
          <a:xfrm>
            <a:off x="713225" y="2479075"/>
            <a:ext cx="4680600" cy="15114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Introduction aux Autoencodeurs</a:t>
            </a:r>
            <a:endParaRPr/>
          </a:p>
          <a:p>
            <a:pPr marL="0" lvl="0" indent="0" algn="l" rtl="0">
              <a:spcBef>
                <a:spcPts val="0"/>
              </a:spcBef>
              <a:spcAft>
                <a:spcPts val="0"/>
              </a:spcAft>
              <a:buNone/>
            </a:pPr>
            <a:endParaRPr/>
          </a:p>
        </p:txBody>
      </p:sp>
      <p:sp>
        <p:nvSpPr>
          <p:cNvPr id="220" name="Google Shape;220;p30"/>
          <p:cNvSpPr txBox="1">
            <a:spLocks noGrp="1"/>
          </p:cNvSpPr>
          <p:nvPr>
            <p:ph type="title" idx="2"/>
          </p:nvPr>
        </p:nvSpPr>
        <p:spPr>
          <a:xfrm>
            <a:off x="713225" y="850925"/>
            <a:ext cx="1652100" cy="104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664"/>
        <p:cNvGrpSpPr/>
        <p:nvPr/>
      </p:nvGrpSpPr>
      <p:grpSpPr>
        <a:xfrm>
          <a:off x="0" y="0"/>
          <a:ext cx="0" cy="0"/>
          <a:chOff x="0" y="0"/>
          <a:chExt cx="0" cy="0"/>
        </a:xfrm>
      </p:grpSpPr>
      <p:grpSp>
        <p:nvGrpSpPr>
          <p:cNvPr id="6665" name="Google Shape;6665;p56"/>
          <p:cNvGrpSpPr/>
          <p:nvPr/>
        </p:nvGrpSpPr>
        <p:grpSpPr>
          <a:xfrm>
            <a:off x="2100560" y="3398663"/>
            <a:ext cx="1102891" cy="760337"/>
            <a:chOff x="4967783" y="2151471"/>
            <a:chExt cx="3920692" cy="2702940"/>
          </a:xfrm>
        </p:grpSpPr>
        <p:grpSp>
          <p:nvGrpSpPr>
            <p:cNvPr id="6666" name="Google Shape;6666;p56"/>
            <p:cNvGrpSpPr/>
            <p:nvPr/>
          </p:nvGrpSpPr>
          <p:grpSpPr>
            <a:xfrm>
              <a:off x="5045709" y="2252109"/>
              <a:ext cx="3761071" cy="2501708"/>
              <a:chOff x="2691784" y="1805334"/>
              <a:chExt cx="3761071" cy="2501708"/>
            </a:xfrm>
          </p:grpSpPr>
          <p:sp>
            <p:nvSpPr>
              <p:cNvPr id="6667" name="Google Shape;6667;p5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56"/>
            <p:cNvGrpSpPr/>
            <p:nvPr/>
          </p:nvGrpSpPr>
          <p:grpSpPr>
            <a:xfrm>
              <a:off x="4967783" y="2151471"/>
              <a:ext cx="3920692" cy="2702940"/>
              <a:chOff x="2613858" y="1704696"/>
              <a:chExt cx="3920692" cy="2702940"/>
            </a:xfrm>
          </p:grpSpPr>
          <p:sp>
            <p:nvSpPr>
              <p:cNvPr id="6675" name="Google Shape;6675;p5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0" name="Google Shape;6680;p56"/>
          <p:cNvGrpSpPr/>
          <p:nvPr/>
        </p:nvGrpSpPr>
        <p:grpSpPr>
          <a:xfrm>
            <a:off x="3504468" y="1286940"/>
            <a:ext cx="1561911" cy="708580"/>
            <a:chOff x="3530532" y="1496185"/>
            <a:chExt cx="1561911" cy="708580"/>
          </a:xfrm>
        </p:grpSpPr>
        <p:grpSp>
          <p:nvGrpSpPr>
            <p:cNvPr id="6681" name="Google Shape;6681;p56"/>
            <p:cNvGrpSpPr/>
            <p:nvPr/>
          </p:nvGrpSpPr>
          <p:grpSpPr>
            <a:xfrm>
              <a:off x="3720318" y="1857562"/>
              <a:ext cx="1372125" cy="54"/>
              <a:chOff x="3720318" y="1857562"/>
              <a:chExt cx="1372125" cy="54"/>
            </a:xfrm>
          </p:grpSpPr>
          <p:cxnSp>
            <p:nvCxnSpPr>
              <p:cNvPr id="6682" name="Google Shape;6682;p56"/>
              <p:cNvCxnSpPr>
                <a:endCxn id="668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684" name="Google Shape;6684;p5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685" name="Google Shape;6685;p5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6686" name="Google Shape;6686;p56"/>
              <p:cNvCxnSpPr>
                <a:stCxn id="668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6687" name="Google Shape;6687;p56"/>
            <p:cNvGrpSpPr/>
            <p:nvPr/>
          </p:nvGrpSpPr>
          <p:grpSpPr>
            <a:xfrm>
              <a:off x="3567462" y="1496185"/>
              <a:ext cx="286500" cy="272914"/>
              <a:chOff x="3567462" y="1496185"/>
              <a:chExt cx="286500" cy="272914"/>
            </a:xfrm>
          </p:grpSpPr>
          <p:cxnSp>
            <p:nvCxnSpPr>
              <p:cNvPr id="6688" name="Google Shape;6688;p5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689" name="Google Shape;6689;p56"/>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0" name="Google Shape;6690;p5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2" name="Google Shape;6692;p56"/>
            <p:cNvGrpSpPr/>
            <p:nvPr/>
          </p:nvGrpSpPr>
          <p:grpSpPr>
            <a:xfrm>
              <a:off x="3929014" y="1960574"/>
              <a:ext cx="286500" cy="242342"/>
              <a:chOff x="3929014" y="1960574"/>
              <a:chExt cx="286500" cy="242342"/>
            </a:xfrm>
          </p:grpSpPr>
          <p:cxnSp>
            <p:nvCxnSpPr>
              <p:cNvPr id="6693" name="Google Shape;6693;p5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6694" name="Google Shape;6694;p56"/>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56"/>
            <p:cNvGrpSpPr/>
            <p:nvPr/>
          </p:nvGrpSpPr>
          <p:grpSpPr>
            <a:xfrm>
              <a:off x="4290828" y="1496185"/>
              <a:ext cx="286500" cy="272914"/>
              <a:chOff x="4290828" y="1496185"/>
              <a:chExt cx="286500" cy="272914"/>
            </a:xfrm>
          </p:grpSpPr>
          <p:cxnSp>
            <p:nvCxnSpPr>
              <p:cNvPr id="6696" name="Google Shape;6696;p5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6697" name="Google Shape;6697;p56"/>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8" name="Google Shape;6698;p5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9" name="Google Shape;6699;p56"/>
            <p:cNvGrpSpPr/>
            <p:nvPr/>
          </p:nvGrpSpPr>
          <p:grpSpPr>
            <a:xfrm>
              <a:off x="4657726" y="1959674"/>
              <a:ext cx="286500" cy="245092"/>
              <a:chOff x="4657726" y="1959674"/>
              <a:chExt cx="286500" cy="245092"/>
            </a:xfrm>
          </p:grpSpPr>
          <p:cxnSp>
            <p:nvCxnSpPr>
              <p:cNvPr id="6700" name="Google Shape;6700;p5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6701" name="Google Shape;6701;p5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02" name="Google Shape;6702;p56"/>
          <p:cNvGrpSpPr/>
          <p:nvPr/>
        </p:nvGrpSpPr>
        <p:grpSpPr>
          <a:xfrm>
            <a:off x="3486488" y="2149036"/>
            <a:ext cx="1597032" cy="378649"/>
            <a:chOff x="3512551" y="2358282"/>
            <a:chExt cx="1597032" cy="378649"/>
          </a:xfrm>
        </p:grpSpPr>
        <p:grpSp>
          <p:nvGrpSpPr>
            <p:cNvPr id="6703" name="Google Shape;6703;p56"/>
            <p:cNvGrpSpPr/>
            <p:nvPr/>
          </p:nvGrpSpPr>
          <p:grpSpPr>
            <a:xfrm>
              <a:off x="3738198" y="2553002"/>
              <a:ext cx="1145834" cy="117"/>
              <a:chOff x="3738198" y="2553002"/>
              <a:chExt cx="1145834" cy="117"/>
            </a:xfrm>
          </p:grpSpPr>
          <p:cxnSp>
            <p:nvCxnSpPr>
              <p:cNvPr id="6704" name="Google Shape;6704;p5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705" name="Google Shape;6705;p5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6706" name="Google Shape;6706;p56"/>
              <p:cNvCxnSpPr>
                <a:stCxn id="6707" idx="6"/>
                <a:endCxn id="670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6709" name="Google Shape;6709;p56"/>
            <p:cNvGrpSpPr/>
            <p:nvPr/>
          </p:nvGrpSpPr>
          <p:grpSpPr>
            <a:xfrm>
              <a:off x="3969644" y="2440153"/>
              <a:ext cx="225900" cy="296779"/>
              <a:chOff x="3969644" y="2440153"/>
              <a:chExt cx="225900" cy="296779"/>
            </a:xfrm>
          </p:grpSpPr>
          <p:cxnSp>
            <p:nvCxnSpPr>
              <p:cNvPr id="6710" name="Google Shape;6710;p56"/>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6708" name="Google Shape;6708;p56"/>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2" name="Google Shape;6712;p56"/>
            <p:cNvGrpSpPr/>
            <p:nvPr/>
          </p:nvGrpSpPr>
          <p:grpSpPr>
            <a:xfrm>
              <a:off x="4426818" y="2358282"/>
              <a:ext cx="225600" cy="307471"/>
              <a:chOff x="4426818" y="2358282"/>
              <a:chExt cx="225600" cy="307471"/>
            </a:xfrm>
          </p:grpSpPr>
          <p:cxnSp>
            <p:nvCxnSpPr>
              <p:cNvPr id="6713" name="Google Shape;6713;p56"/>
              <p:cNvCxnSpPr>
                <a:stCxn id="671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6715" name="Google Shape;6715;p56"/>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56"/>
            <p:cNvGrpSpPr/>
            <p:nvPr/>
          </p:nvGrpSpPr>
          <p:grpSpPr>
            <a:xfrm>
              <a:off x="4883984" y="2440153"/>
              <a:ext cx="225600" cy="296479"/>
              <a:chOff x="4883984" y="2440153"/>
              <a:chExt cx="225600" cy="296479"/>
            </a:xfrm>
          </p:grpSpPr>
          <p:cxnSp>
            <p:nvCxnSpPr>
              <p:cNvPr id="6717" name="Google Shape;6717;p56"/>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6718" name="Google Shape;6718;p56"/>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56"/>
            <p:cNvGrpSpPr/>
            <p:nvPr/>
          </p:nvGrpSpPr>
          <p:grpSpPr>
            <a:xfrm>
              <a:off x="3512551" y="2358356"/>
              <a:ext cx="225647" cy="307629"/>
              <a:chOff x="2182679" y="2005014"/>
              <a:chExt cx="792300" cy="1080158"/>
            </a:xfrm>
          </p:grpSpPr>
          <p:cxnSp>
            <p:nvCxnSpPr>
              <p:cNvPr id="6721" name="Google Shape;6721;p56"/>
              <p:cNvCxnSpPr>
                <a:stCxn id="672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6707" name="Google Shape;6707;p5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3" name="Google Shape;6723;p56"/>
          <p:cNvGrpSpPr/>
          <p:nvPr/>
        </p:nvGrpSpPr>
        <p:grpSpPr>
          <a:xfrm>
            <a:off x="6846570" y="972834"/>
            <a:ext cx="1559809" cy="722610"/>
            <a:chOff x="634175" y="2986275"/>
            <a:chExt cx="3147949" cy="1458344"/>
          </a:xfrm>
        </p:grpSpPr>
        <p:cxnSp>
          <p:nvCxnSpPr>
            <p:cNvPr id="6724" name="Google Shape;6724;p56"/>
            <p:cNvCxnSpPr>
              <a:stCxn id="6725" idx="4"/>
              <a:endCxn id="672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6727" name="Google Shape;6727;p56"/>
            <p:cNvCxnSpPr>
              <a:stCxn id="6726" idx="0"/>
              <a:endCxn id="672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729" name="Google Shape;6729;p56"/>
            <p:cNvCxnSpPr>
              <a:stCxn id="6728" idx="4"/>
              <a:endCxn id="673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6731" name="Google Shape;6731;p56"/>
            <p:cNvCxnSpPr>
              <a:stCxn id="6730" idx="0"/>
              <a:endCxn id="673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6732" name="Google Shape;6732;p5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728" name="Google Shape;6728;p5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725" name="Google Shape;6725;p5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730" name="Google Shape;6730;p5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726" name="Google Shape;6726;p5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733" name="Google Shape;6733;p56"/>
          <p:cNvGrpSpPr/>
          <p:nvPr/>
        </p:nvGrpSpPr>
        <p:grpSpPr>
          <a:xfrm>
            <a:off x="3500360" y="2682741"/>
            <a:ext cx="1570719" cy="294123"/>
            <a:chOff x="998425" y="1182125"/>
            <a:chExt cx="1065400" cy="199500"/>
          </a:xfrm>
        </p:grpSpPr>
        <p:sp>
          <p:nvSpPr>
            <p:cNvPr id="6734" name="Google Shape;6734;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56"/>
          <p:cNvGrpSpPr/>
          <p:nvPr/>
        </p:nvGrpSpPr>
        <p:grpSpPr>
          <a:xfrm>
            <a:off x="6843616" y="1800228"/>
            <a:ext cx="1565716" cy="366729"/>
            <a:chOff x="1247650" y="2075423"/>
            <a:chExt cx="6648477" cy="1557238"/>
          </a:xfrm>
        </p:grpSpPr>
        <p:sp>
          <p:nvSpPr>
            <p:cNvPr id="6740" name="Google Shape;6740;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56"/>
          <p:cNvGrpSpPr/>
          <p:nvPr/>
        </p:nvGrpSpPr>
        <p:grpSpPr>
          <a:xfrm>
            <a:off x="6827928" y="2949043"/>
            <a:ext cx="1597061" cy="663440"/>
            <a:chOff x="6796238" y="3158297"/>
            <a:chExt cx="1630319" cy="677257"/>
          </a:xfrm>
        </p:grpSpPr>
        <p:cxnSp>
          <p:nvCxnSpPr>
            <p:cNvPr id="6747" name="Google Shape;6747;p56"/>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748" name="Google Shape;6748;p56"/>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6749" name="Google Shape;6749;p56"/>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6750" name="Google Shape;6750;p56"/>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6751" name="Google Shape;6751;p56"/>
            <p:cNvGrpSpPr/>
            <p:nvPr/>
          </p:nvGrpSpPr>
          <p:grpSpPr>
            <a:xfrm>
              <a:off x="6796238" y="3311904"/>
              <a:ext cx="1630319" cy="377697"/>
              <a:chOff x="6796238" y="3311904"/>
              <a:chExt cx="1630319" cy="377697"/>
            </a:xfrm>
          </p:grpSpPr>
          <p:sp>
            <p:nvSpPr>
              <p:cNvPr id="6752" name="Google Shape;6752;p56"/>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55" name="Google Shape;6755;p56"/>
          <p:cNvGrpSpPr/>
          <p:nvPr/>
        </p:nvGrpSpPr>
        <p:grpSpPr>
          <a:xfrm>
            <a:off x="5349066" y="970435"/>
            <a:ext cx="1368606" cy="1593805"/>
            <a:chOff x="1839112" y="2209163"/>
            <a:chExt cx="1918159" cy="2233784"/>
          </a:xfrm>
        </p:grpSpPr>
        <p:sp>
          <p:nvSpPr>
            <p:cNvPr id="6756" name="Google Shape;6756;p5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59" name="Google Shape;6759;p56"/>
            <p:cNvCxnSpPr>
              <a:stCxn id="6756" idx="6"/>
              <a:endCxn id="675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760" name="Google Shape;6760;p56"/>
            <p:cNvCxnSpPr>
              <a:stCxn id="6757" idx="4"/>
              <a:endCxn id="676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6762" name="Google Shape;6762;p56"/>
            <p:cNvCxnSpPr>
              <a:stCxn id="6761" idx="6"/>
              <a:endCxn id="675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6763" name="Google Shape;6763;p56"/>
            <p:cNvCxnSpPr>
              <a:stCxn id="6758" idx="4"/>
              <a:endCxn id="676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6761" name="Google Shape;6761;p5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66" name="Google Shape;6766;p56"/>
            <p:cNvCxnSpPr>
              <a:endCxn id="676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6767" name="Google Shape;6767;p56"/>
          <p:cNvGrpSpPr/>
          <p:nvPr/>
        </p:nvGrpSpPr>
        <p:grpSpPr>
          <a:xfrm>
            <a:off x="3481439" y="976671"/>
            <a:ext cx="1637968" cy="154942"/>
            <a:chOff x="238125" y="2506075"/>
            <a:chExt cx="7115411" cy="673075"/>
          </a:xfrm>
        </p:grpSpPr>
        <p:sp>
          <p:nvSpPr>
            <p:cNvPr id="6768" name="Google Shape;6768;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3" name="Google Shape;6773;p56"/>
          <p:cNvGrpSpPr/>
          <p:nvPr/>
        </p:nvGrpSpPr>
        <p:grpSpPr>
          <a:xfrm>
            <a:off x="720124" y="1298269"/>
            <a:ext cx="2476762" cy="91743"/>
            <a:chOff x="1464850" y="436376"/>
            <a:chExt cx="6001362" cy="222300"/>
          </a:xfrm>
        </p:grpSpPr>
        <p:sp>
          <p:nvSpPr>
            <p:cNvPr id="6774" name="Google Shape;6774;p5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79" name="Google Shape;6779;p5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780" name="Google Shape;6780;p5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781" name="Google Shape;6781;p5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6782" name="Google Shape;6782;p5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6783" name="Google Shape;6783;p56"/>
          <p:cNvGrpSpPr/>
          <p:nvPr/>
        </p:nvGrpSpPr>
        <p:grpSpPr>
          <a:xfrm>
            <a:off x="706391" y="2533734"/>
            <a:ext cx="1452710" cy="651923"/>
            <a:chOff x="803162" y="2667727"/>
            <a:chExt cx="1411906" cy="633611"/>
          </a:xfrm>
        </p:grpSpPr>
        <p:cxnSp>
          <p:nvCxnSpPr>
            <p:cNvPr id="6784" name="Google Shape;6784;p56"/>
            <p:cNvCxnSpPr>
              <a:stCxn id="6785" idx="2"/>
              <a:endCxn id="678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787" name="Google Shape;6787;p56"/>
            <p:cNvCxnSpPr>
              <a:stCxn id="6788" idx="0"/>
              <a:endCxn id="678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789" name="Google Shape;6789;p56"/>
            <p:cNvCxnSpPr>
              <a:stCxn id="6788" idx="2"/>
              <a:endCxn id="679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791" name="Google Shape;6791;p56"/>
            <p:cNvCxnSpPr>
              <a:stCxn id="6792" idx="0"/>
              <a:endCxn id="678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793" name="Google Shape;6793;p56"/>
            <p:cNvCxnSpPr>
              <a:stCxn id="6786" idx="2"/>
              <a:endCxn id="679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795" name="Google Shape;6795;p56"/>
            <p:cNvCxnSpPr>
              <a:stCxn id="6796" idx="0"/>
              <a:endCxn id="678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6792" name="Google Shape;6792;p56"/>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790" name="Google Shape;6790;p56"/>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796" name="Google Shape;6796;p56"/>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794" name="Google Shape;6794;p56"/>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786" name="Google Shape;6786;p56"/>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788" name="Google Shape;6788;p56"/>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785" name="Google Shape;6785;p56"/>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6797" name="Google Shape;6797;p56"/>
          <p:cNvGrpSpPr/>
          <p:nvPr/>
        </p:nvGrpSpPr>
        <p:grpSpPr>
          <a:xfrm>
            <a:off x="706393" y="969273"/>
            <a:ext cx="2518541" cy="209309"/>
            <a:chOff x="803163" y="1111966"/>
            <a:chExt cx="2447800" cy="203430"/>
          </a:xfrm>
        </p:grpSpPr>
        <p:grpSp>
          <p:nvGrpSpPr>
            <p:cNvPr id="6798" name="Google Shape;6798;p56"/>
            <p:cNvGrpSpPr/>
            <p:nvPr/>
          </p:nvGrpSpPr>
          <p:grpSpPr>
            <a:xfrm>
              <a:off x="1958180" y="1111966"/>
              <a:ext cx="588019" cy="121396"/>
              <a:chOff x="4808316" y="2800065"/>
              <a:chExt cx="1999386" cy="412910"/>
            </a:xfrm>
          </p:grpSpPr>
          <p:sp>
            <p:nvSpPr>
              <p:cNvPr id="6799" name="Google Shape;6799;p5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0" name="Google Shape;6800;p56"/>
              <p:cNvGrpSpPr/>
              <p:nvPr/>
            </p:nvGrpSpPr>
            <p:grpSpPr>
              <a:xfrm>
                <a:off x="4808316" y="2800065"/>
                <a:ext cx="92400" cy="411825"/>
                <a:chOff x="845575" y="2563700"/>
                <a:chExt cx="92400" cy="411825"/>
              </a:xfrm>
            </p:grpSpPr>
            <p:cxnSp>
              <p:nvCxnSpPr>
                <p:cNvPr id="6801" name="Google Shape;6801;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802" name="Google Shape;6802;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6803" name="Google Shape;6803;p56"/>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6804" name="Google Shape;6804;p56"/>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5" name="Google Shape;6805;p56"/>
            <p:cNvGrpSpPr/>
            <p:nvPr/>
          </p:nvGrpSpPr>
          <p:grpSpPr>
            <a:xfrm>
              <a:off x="803163" y="1111974"/>
              <a:ext cx="591158" cy="121545"/>
              <a:chOff x="803163" y="1111974"/>
              <a:chExt cx="591158" cy="121545"/>
            </a:xfrm>
          </p:grpSpPr>
          <p:grpSp>
            <p:nvGrpSpPr>
              <p:cNvPr id="6806" name="Google Shape;6806;p56"/>
              <p:cNvGrpSpPr/>
              <p:nvPr/>
            </p:nvGrpSpPr>
            <p:grpSpPr>
              <a:xfrm>
                <a:off x="803163" y="1111974"/>
                <a:ext cx="27175" cy="121077"/>
                <a:chOff x="845575" y="2563700"/>
                <a:chExt cx="92400" cy="411825"/>
              </a:xfrm>
            </p:grpSpPr>
            <p:cxnSp>
              <p:nvCxnSpPr>
                <p:cNvPr id="6807" name="Google Shape;6807;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808" name="Google Shape;6808;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9" name="Google Shape;6809;p56"/>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56"/>
            <p:cNvGrpSpPr/>
            <p:nvPr/>
          </p:nvGrpSpPr>
          <p:grpSpPr>
            <a:xfrm>
              <a:off x="1381910" y="1194219"/>
              <a:ext cx="588341" cy="121177"/>
              <a:chOff x="1381910" y="1194219"/>
              <a:chExt cx="588341" cy="121177"/>
            </a:xfrm>
          </p:grpSpPr>
          <p:grpSp>
            <p:nvGrpSpPr>
              <p:cNvPr id="6811" name="Google Shape;6811;p56"/>
              <p:cNvGrpSpPr/>
              <p:nvPr/>
            </p:nvGrpSpPr>
            <p:grpSpPr>
              <a:xfrm rot="10800000">
                <a:off x="1381910" y="1194319"/>
                <a:ext cx="27175" cy="121077"/>
                <a:chOff x="2070100" y="2563700"/>
                <a:chExt cx="92400" cy="411825"/>
              </a:xfrm>
            </p:grpSpPr>
            <p:cxnSp>
              <p:nvCxnSpPr>
                <p:cNvPr id="6812" name="Google Shape;6812;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813" name="Google Shape;6813;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4" name="Google Shape;6814;p56"/>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56"/>
            <p:cNvGrpSpPr/>
            <p:nvPr/>
          </p:nvGrpSpPr>
          <p:grpSpPr>
            <a:xfrm>
              <a:off x="2532079" y="1194219"/>
              <a:ext cx="704927" cy="121177"/>
              <a:chOff x="2532079" y="1194219"/>
              <a:chExt cx="704927" cy="121177"/>
            </a:xfrm>
          </p:grpSpPr>
          <p:grpSp>
            <p:nvGrpSpPr>
              <p:cNvPr id="6816" name="Google Shape;6816;p56"/>
              <p:cNvGrpSpPr/>
              <p:nvPr/>
            </p:nvGrpSpPr>
            <p:grpSpPr>
              <a:xfrm rot="10800000">
                <a:off x="2532079" y="1194319"/>
                <a:ext cx="27175" cy="121077"/>
                <a:chOff x="2070100" y="2563700"/>
                <a:chExt cx="92400" cy="411825"/>
              </a:xfrm>
            </p:grpSpPr>
            <p:cxnSp>
              <p:nvCxnSpPr>
                <p:cNvPr id="6817" name="Google Shape;6817;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818" name="Google Shape;6818;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9" name="Google Shape;6819;p56"/>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0" name="Google Shape;6820;p56"/>
          <p:cNvGrpSpPr/>
          <p:nvPr/>
        </p:nvGrpSpPr>
        <p:grpSpPr>
          <a:xfrm>
            <a:off x="3499403" y="3665904"/>
            <a:ext cx="1567778" cy="491677"/>
            <a:chOff x="5194708" y="3484366"/>
            <a:chExt cx="3148148" cy="987304"/>
          </a:xfrm>
        </p:grpSpPr>
        <p:grpSp>
          <p:nvGrpSpPr>
            <p:cNvPr id="6821" name="Google Shape;6821;p56"/>
            <p:cNvGrpSpPr/>
            <p:nvPr/>
          </p:nvGrpSpPr>
          <p:grpSpPr>
            <a:xfrm>
              <a:off x="7531521" y="3484366"/>
              <a:ext cx="811335" cy="987304"/>
              <a:chOff x="3379425" y="1617275"/>
              <a:chExt cx="1090650" cy="1327200"/>
            </a:xfrm>
          </p:grpSpPr>
          <p:sp>
            <p:nvSpPr>
              <p:cNvPr id="6822" name="Google Shape;6822;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56"/>
            <p:cNvGrpSpPr/>
            <p:nvPr/>
          </p:nvGrpSpPr>
          <p:grpSpPr>
            <a:xfrm>
              <a:off x="6752546" y="3484366"/>
              <a:ext cx="811428" cy="987304"/>
              <a:chOff x="2332275" y="1617275"/>
              <a:chExt cx="1090775" cy="1327200"/>
            </a:xfrm>
          </p:grpSpPr>
          <p:sp>
            <p:nvSpPr>
              <p:cNvPr id="6826" name="Google Shape;6826;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6"/>
            <p:cNvGrpSpPr/>
            <p:nvPr/>
          </p:nvGrpSpPr>
          <p:grpSpPr>
            <a:xfrm>
              <a:off x="5973664" y="3484366"/>
              <a:ext cx="811335" cy="987304"/>
              <a:chOff x="1285250" y="1617275"/>
              <a:chExt cx="1090650" cy="1327200"/>
            </a:xfrm>
          </p:grpSpPr>
          <p:sp>
            <p:nvSpPr>
              <p:cNvPr id="6830" name="Google Shape;6830;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56"/>
            <p:cNvGrpSpPr/>
            <p:nvPr/>
          </p:nvGrpSpPr>
          <p:grpSpPr>
            <a:xfrm>
              <a:off x="5194708" y="3484366"/>
              <a:ext cx="811409" cy="987304"/>
              <a:chOff x="238125" y="1617275"/>
              <a:chExt cx="1090750" cy="1327200"/>
            </a:xfrm>
          </p:grpSpPr>
          <p:sp>
            <p:nvSpPr>
              <p:cNvPr id="6834" name="Google Shape;6834;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37" name="Google Shape;6837;p56"/>
          <p:cNvGrpSpPr/>
          <p:nvPr/>
        </p:nvGrpSpPr>
        <p:grpSpPr>
          <a:xfrm>
            <a:off x="3460012" y="3146315"/>
            <a:ext cx="1616964" cy="346256"/>
            <a:chOff x="1808063" y="4294338"/>
            <a:chExt cx="3370782" cy="721817"/>
          </a:xfrm>
        </p:grpSpPr>
        <p:sp>
          <p:nvSpPr>
            <p:cNvPr id="6838" name="Google Shape;6838;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56"/>
          <p:cNvGrpSpPr/>
          <p:nvPr/>
        </p:nvGrpSpPr>
        <p:grpSpPr>
          <a:xfrm>
            <a:off x="738224" y="3432344"/>
            <a:ext cx="1295882" cy="646587"/>
            <a:chOff x="834100" y="3642869"/>
            <a:chExt cx="1259483" cy="628426"/>
          </a:xfrm>
        </p:grpSpPr>
        <p:sp>
          <p:nvSpPr>
            <p:cNvPr id="6849" name="Google Shape;6849;p5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4" name="Google Shape;6874;p56"/>
            <p:cNvGrpSpPr/>
            <p:nvPr/>
          </p:nvGrpSpPr>
          <p:grpSpPr>
            <a:xfrm>
              <a:off x="1360364" y="3847835"/>
              <a:ext cx="208119" cy="224359"/>
              <a:chOff x="1360769" y="3847100"/>
              <a:chExt cx="208119" cy="224359"/>
            </a:xfrm>
          </p:grpSpPr>
          <p:sp>
            <p:nvSpPr>
              <p:cNvPr id="6875" name="Google Shape;6875;p5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5" name="Google Shape;6895;p5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56"/>
          <p:cNvGrpSpPr/>
          <p:nvPr/>
        </p:nvGrpSpPr>
        <p:grpSpPr>
          <a:xfrm rot="5400000">
            <a:off x="5951337" y="3228841"/>
            <a:ext cx="164064" cy="1414916"/>
            <a:chOff x="4428249" y="1369375"/>
            <a:chExt cx="36905" cy="429569"/>
          </a:xfrm>
        </p:grpSpPr>
        <p:sp>
          <p:nvSpPr>
            <p:cNvPr id="6910" name="Google Shape;6910;p5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2" name="Google Shape;6942;p56"/>
          <p:cNvGrpSpPr/>
          <p:nvPr/>
        </p:nvGrpSpPr>
        <p:grpSpPr>
          <a:xfrm rot="10800000" flipH="1">
            <a:off x="5323766" y="2817385"/>
            <a:ext cx="1419207" cy="24808"/>
            <a:chOff x="219558" y="4738465"/>
            <a:chExt cx="5852400" cy="102300"/>
          </a:xfrm>
        </p:grpSpPr>
        <p:cxnSp>
          <p:nvCxnSpPr>
            <p:cNvPr id="6943" name="Google Shape;6943;p5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6944" name="Google Shape;6944;p5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56"/>
          <p:cNvGrpSpPr/>
          <p:nvPr/>
        </p:nvGrpSpPr>
        <p:grpSpPr>
          <a:xfrm>
            <a:off x="5335084" y="3190448"/>
            <a:ext cx="1396570" cy="385016"/>
            <a:chOff x="5286284" y="2966544"/>
            <a:chExt cx="1396570" cy="385016"/>
          </a:xfrm>
        </p:grpSpPr>
        <p:cxnSp>
          <p:nvCxnSpPr>
            <p:cNvPr id="6950" name="Google Shape;6950;p5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6951" name="Google Shape;6951;p5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6952" name="Google Shape;6952;p56"/>
            <p:cNvGrpSpPr/>
            <p:nvPr/>
          </p:nvGrpSpPr>
          <p:grpSpPr>
            <a:xfrm>
              <a:off x="5287688" y="3173364"/>
              <a:ext cx="1395166" cy="74100"/>
              <a:chOff x="5287688" y="3173364"/>
              <a:chExt cx="1395166" cy="74100"/>
            </a:xfrm>
          </p:grpSpPr>
          <p:cxnSp>
            <p:nvCxnSpPr>
              <p:cNvPr id="6953" name="Google Shape;6953;p5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6954" name="Google Shape;6954;p56"/>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6955" name="Google Shape;6955;p56"/>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956" name="Google Shape;6956;p56"/>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957" name="Google Shape;6957;p56"/>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958" name="Google Shape;6958;p56"/>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959" name="Google Shape;6959;p56"/>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6960" name="Google Shape;6960;p56"/>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6961" name="Google Shape;6961;p5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6962" name="Google Shape;6962;p56"/>
          <p:cNvGrpSpPr/>
          <p:nvPr/>
        </p:nvGrpSpPr>
        <p:grpSpPr>
          <a:xfrm>
            <a:off x="2021150" y="1609224"/>
            <a:ext cx="1182276" cy="662027"/>
            <a:chOff x="2029517" y="1732295"/>
            <a:chExt cx="1149068" cy="643432"/>
          </a:xfrm>
        </p:grpSpPr>
        <p:grpSp>
          <p:nvGrpSpPr>
            <p:cNvPr id="6963" name="Google Shape;6963;p56"/>
            <p:cNvGrpSpPr/>
            <p:nvPr/>
          </p:nvGrpSpPr>
          <p:grpSpPr>
            <a:xfrm>
              <a:off x="2708660" y="1746937"/>
              <a:ext cx="455427" cy="244429"/>
              <a:chOff x="2700693" y="1746937"/>
              <a:chExt cx="455427" cy="244429"/>
            </a:xfrm>
          </p:grpSpPr>
          <p:grpSp>
            <p:nvGrpSpPr>
              <p:cNvPr id="6964" name="Google Shape;6964;p56"/>
              <p:cNvGrpSpPr/>
              <p:nvPr/>
            </p:nvGrpSpPr>
            <p:grpSpPr>
              <a:xfrm>
                <a:off x="2905682" y="1782817"/>
                <a:ext cx="250438" cy="208549"/>
                <a:chOff x="2905682" y="1782817"/>
                <a:chExt cx="250438" cy="208549"/>
              </a:xfrm>
            </p:grpSpPr>
            <p:cxnSp>
              <p:nvCxnSpPr>
                <p:cNvPr id="6965" name="Google Shape;6965;p5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966" name="Google Shape;6966;p5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56"/>
              <p:cNvGrpSpPr/>
              <p:nvPr/>
            </p:nvGrpSpPr>
            <p:grpSpPr>
              <a:xfrm>
                <a:off x="2700693" y="1746937"/>
                <a:ext cx="449967" cy="72374"/>
                <a:chOff x="2700693" y="1746937"/>
                <a:chExt cx="449967" cy="72374"/>
              </a:xfrm>
            </p:grpSpPr>
            <p:cxnSp>
              <p:nvCxnSpPr>
                <p:cNvPr id="6968" name="Google Shape;6968;p5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969" name="Google Shape;6969;p5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0" name="Google Shape;6970;p56"/>
            <p:cNvGrpSpPr/>
            <p:nvPr/>
          </p:nvGrpSpPr>
          <p:grpSpPr>
            <a:xfrm>
              <a:off x="2029517" y="1732295"/>
              <a:ext cx="1149068" cy="643432"/>
              <a:chOff x="2029517" y="1732295"/>
              <a:chExt cx="1149068" cy="643432"/>
            </a:xfrm>
          </p:grpSpPr>
          <p:grpSp>
            <p:nvGrpSpPr>
              <p:cNvPr id="6971" name="Google Shape;6971;p56"/>
              <p:cNvGrpSpPr/>
              <p:nvPr/>
            </p:nvGrpSpPr>
            <p:grpSpPr>
              <a:xfrm>
                <a:off x="2703618" y="2103152"/>
                <a:ext cx="474966" cy="260017"/>
                <a:chOff x="2703618" y="2103152"/>
                <a:chExt cx="474966" cy="260017"/>
              </a:xfrm>
            </p:grpSpPr>
            <p:grpSp>
              <p:nvGrpSpPr>
                <p:cNvPr id="6972" name="Google Shape;6972;p56"/>
                <p:cNvGrpSpPr/>
                <p:nvPr/>
              </p:nvGrpSpPr>
              <p:grpSpPr>
                <a:xfrm>
                  <a:off x="2703618" y="2290640"/>
                  <a:ext cx="450291" cy="72529"/>
                  <a:chOff x="2703618" y="2290640"/>
                  <a:chExt cx="450291" cy="72529"/>
                </a:xfrm>
              </p:grpSpPr>
              <p:cxnSp>
                <p:nvCxnSpPr>
                  <p:cNvPr id="6973" name="Google Shape;6973;p5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974" name="Google Shape;6974;p5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56"/>
                <p:cNvGrpSpPr/>
                <p:nvPr/>
              </p:nvGrpSpPr>
              <p:grpSpPr>
                <a:xfrm>
                  <a:off x="2908607" y="2103152"/>
                  <a:ext cx="269977" cy="223538"/>
                  <a:chOff x="2908607" y="2103152"/>
                  <a:chExt cx="269977" cy="223538"/>
                </a:xfrm>
              </p:grpSpPr>
              <p:cxnSp>
                <p:nvCxnSpPr>
                  <p:cNvPr id="6976" name="Google Shape;6976;p5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977" name="Google Shape;6977;p5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78" name="Google Shape;6978;p56"/>
              <p:cNvGrpSpPr/>
              <p:nvPr/>
            </p:nvGrpSpPr>
            <p:grpSpPr>
              <a:xfrm>
                <a:off x="2029517" y="1732295"/>
                <a:ext cx="685827" cy="643432"/>
                <a:chOff x="2029517" y="1732295"/>
                <a:chExt cx="685827" cy="643432"/>
              </a:xfrm>
            </p:grpSpPr>
            <p:sp>
              <p:nvSpPr>
                <p:cNvPr id="6979" name="Google Shape;6979;p5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0" name="Google Shape;6980;p56"/>
                <p:cNvGrpSpPr/>
                <p:nvPr/>
              </p:nvGrpSpPr>
              <p:grpSpPr>
                <a:xfrm>
                  <a:off x="2158948" y="1732295"/>
                  <a:ext cx="556396" cy="333108"/>
                  <a:chOff x="2158948" y="1732295"/>
                  <a:chExt cx="556396" cy="333108"/>
                </a:xfrm>
              </p:grpSpPr>
              <p:cxnSp>
                <p:nvCxnSpPr>
                  <p:cNvPr id="6981" name="Google Shape;6981;p5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982" name="Google Shape;6982;p5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3" name="Google Shape;6983;p56"/>
                <p:cNvGrpSpPr/>
                <p:nvPr/>
              </p:nvGrpSpPr>
              <p:grpSpPr>
                <a:xfrm>
                  <a:off x="2159908" y="2065057"/>
                  <a:ext cx="550884" cy="310670"/>
                  <a:chOff x="2159908" y="2065057"/>
                  <a:chExt cx="550884" cy="310670"/>
                </a:xfrm>
              </p:grpSpPr>
              <p:cxnSp>
                <p:nvCxnSpPr>
                  <p:cNvPr id="6984" name="Google Shape;6984;p5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985" name="Google Shape;6985;p5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986" name="Google Shape;6986;p56"/>
          <p:cNvGrpSpPr/>
          <p:nvPr/>
        </p:nvGrpSpPr>
        <p:grpSpPr>
          <a:xfrm>
            <a:off x="706399" y="1556837"/>
            <a:ext cx="962651" cy="810058"/>
            <a:chOff x="844912" y="1681380"/>
            <a:chExt cx="935611" cy="787305"/>
          </a:xfrm>
        </p:grpSpPr>
        <p:grpSp>
          <p:nvGrpSpPr>
            <p:cNvPr id="6987" name="Google Shape;6987;p56"/>
            <p:cNvGrpSpPr/>
            <p:nvPr/>
          </p:nvGrpSpPr>
          <p:grpSpPr>
            <a:xfrm>
              <a:off x="844912" y="1819635"/>
              <a:ext cx="329836" cy="510016"/>
              <a:chOff x="844912" y="1819635"/>
              <a:chExt cx="329836" cy="510016"/>
            </a:xfrm>
          </p:grpSpPr>
          <p:sp>
            <p:nvSpPr>
              <p:cNvPr id="6988" name="Google Shape;6988;p56"/>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6"/>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6"/>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6"/>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6"/>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6"/>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4" name="Google Shape;6994;p56"/>
            <p:cNvGrpSpPr/>
            <p:nvPr/>
          </p:nvGrpSpPr>
          <p:grpSpPr>
            <a:xfrm>
              <a:off x="1284601" y="2158168"/>
              <a:ext cx="495923" cy="310517"/>
              <a:chOff x="1284601" y="2158168"/>
              <a:chExt cx="495923" cy="310517"/>
            </a:xfrm>
          </p:grpSpPr>
          <p:sp>
            <p:nvSpPr>
              <p:cNvPr id="6995" name="Google Shape;6995;p5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6" name="Google Shape;6996;p56"/>
              <p:cNvGrpSpPr/>
              <p:nvPr/>
            </p:nvGrpSpPr>
            <p:grpSpPr>
              <a:xfrm>
                <a:off x="1507666" y="2158168"/>
                <a:ext cx="272858" cy="310517"/>
                <a:chOff x="1507666" y="2158168"/>
                <a:chExt cx="272858" cy="310517"/>
              </a:xfrm>
            </p:grpSpPr>
            <p:grpSp>
              <p:nvGrpSpPr>
                <p:cNvPr id="6997" name="Google Shape;6997;p56"/>
                <p:cNvGrpSpPr/>
                <p:nvPr/>
              </p:nvGrpSpPr>
              <p:grpSpPr>
                <a:xfrm>
                  <a:off x="1507666" y="2176104"/>
                  <a:ext cx="166395" cy="273149"/>
                  <a:chOff x="1507666" y="2176104"/>
                  <a:chExt cx="166395" cy="273149"/>
                </a:xfrm>
              </p:grpSpPr>
              <p:sp>
                <p:nvSpPr>
                  <p:cNvPr id="6998" name="Google Shape;6998;p56"/>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6"/>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6"/>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6"/>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6"/>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6"/>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6"/>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05" name="Google Shape;7005;p5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07" name="Google Shape;7007;p56"/>
            <p:cNvGrpSpPr/>
            <p:nvPr/>
          </p:nvGrpSpPr>
          <p:grpSpPr>
            <a:xfrm>
              <a:off x="1284601" y="1681380"/>
              <a:ext cx="495923" cy="310517"/>
              <a:chOff x="1284601" y="1681380"/>
              <a:chExt cx="495923" cy="310517"/>
            </a:xfrm>
          </p:grpSpPr>
          <p:sp>
            <p:nvSpPr>
              <p:cNvPr id="7008" name="Google Shape;7008;p5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9" name="Google Shape;7009;p56"/>
              <p:cNvGrpSpPr/>
              <p:nvPr/>
            </p:nvGrpSpPr>
            <p:grpSpPr>
              <a:xfrm>
                <a:off x="1507666" y="1681380"/>
                <a:ext cx="272858" cy="310517"/>
                <a:chOff x="1507666" y="1681380"/>
                <a:chExt cx="272858" cy="310517"/>
              </a:xfrm>
            </p:grpSpPr>
            <p:grpSp>
              <p:nvGrpSpPr>
                <p:cNvPr id="7010" name="Google Shape;7010;p56"/>
                <p:cNvGrpSpPr/>
                <p:nvPr/>
              </p:nvGrpSpPr>
              <p:grpSpPr>
                <a:xfrm>
                  <a:off x="1507666" y="1700120"/>
                  <a:ext cx="166395" cy="272984"/>
                  <a:chOff x="1507666" y="1700120"/>
                  <a:chExt cx="166395" cy="272984"/>
                </a:xfrm>
              </p:grpSpPr>
              <p:sp>
                <p:nvSpPr>
                  <p:cNvPr id="7011" name="Google Shape;7011;p56"/>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6"/>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6"/>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6"/>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6"/>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6"/>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6"/>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5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20" name="Google Shape;7020;p56"/>
          <p:cNvGrpSpPr/>
          <p:nvPr/>
        </p:nvGrpSpPr>
        <p:grpSpPr>
          <a:xfrm>
            <a:off x="6815339" y="2324267"/>
            <a:ext cx="1622269" cy="552443"/>
            <a:chOff x="6894650" y="2574740"/>
            <a:chExt cx="1445100" cy="492111"/>
          </a:xfrm>
        </p:grpSpPr>
        <p:sp>
          <p:nvSpPr>
            <p:cNvPr id="7021" name="Google Shape;7021;p5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26" name="Google Shape;7026;p5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027" name="Google Shape;7027;p56"/>
          <p:cNvGrpSpPr/>
          <p:nvPr/>
        </p:nvGrpSpPr>
        <p:grpSpPr>
          <a:xfrm>
            <a:off x="6834882" y="3698522"/>
            <a:ext cx="1583206" cy="475705"/>
            <a:chOff x="6953919" y="3907920"/>
            <a:chExt cx="1377300" cy="475705"/>
          </a:xfrm>
        </p:grpSpPr>
        <p:cxnSp>
          <p:nvCxnSpPr>
            <p:cNvPr id="7028" name="Google Shape;7028;p56"/>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029" name="Google Shape;7029;p5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030" name="Google Shape;7030;p56"/>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031" name="Google Shape;7031;p56"/>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032" name="Google Shape;7032;p56"/>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033" name="Google Shape;7033;p56"/>
          <p:cNvGrpSpPr/>
          <p:nvPr/>
        </p:nvGrpSpPr>
        <p:grpSpPr>
          <a:xfrm>
            <a:off x="2338470" y="2459668"/>
            <a:ext cx="836286" cy="824529"/>
            <a:chOff x="2389399" y="2595741"/>
            <a:chExt cx="812796" cy="801369"/>
          </a:xfrm>
        </p:grpSpPr>
        <p:grpSp>
          <p:nvGrpSpPr>
            <p:cNvPr id="7034" name="Google Shape;7034;p56"/>
            <p:cNvGrpSpPr/>
            <p:nvPr/>
          </p:nvGrpSpPr>
          <p:grpSpPr>
            <a:xfrm>
              <a:off x="2492145" y="2881565"/>
              <a:ext cx="607300" cy="229751"/>
              <a:chOff x="2492145" y="2881565"/>
              <a:chExt cx="607300" cy="229751"/>
            </a:xfrm>
          </p:grpSpPr>
          <p:sp>
            <p:nvSpPr>
              <p:cNvPr id="7035" name="Google Shape;7035;p56"/>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6"/>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6"/>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56"/>
            <p:cNvGrpSpPr/>
            <p:nvPr/>
          </p:nvGrpSpPr>
          <p:grpSpPr>
            <a:xfrm>
              <a:off x="2389399" y="2595741"/>
              <a:ext cx="812796" cy="296825"/>
              <a:chOff x="2389399" y="2595741"/>
              <a:chExt cx="812796" cy="296825"/>
            </a:xfrm>
          </p:grpSpPr>
          <p:grpSp>
            <p:nvGrpSpPr>
              <p:cNvPr id="7039" name="Google Shape;7039;p56"/>
              <p:cNvGrpSpPr/>
              <p:nvPr/>
            </p:nvGrpSpPr>
            <p:grpSpPr>
              <a:xfrm>
                <a:off x="2389399" y="2595741"/>
                <a:ext cx="363638" cy="296825"/>
                <a:chOff x="2389399" y="2595741"/>
                <a:chExt cx="363638" cy="296825"/>
              </a:xfrm>
            </p:grpSpPr>
            <p:grpSp>
              <p:nvGrpSpPr>
                <p:cNvPr id="7040" name="Google Shape;7040;p56"/>
                <p:cNvGrpSpPr/>
                <p:nvPr/>
              </p:nvGrpSpPr>
              <p:grpSpPr>
                <a:xfrm>
                  <a:off x="2493852" y="2794333"/>
                  <a:ext cx="259185" cy="98232"/>
                  <a:chOff x="2493852" y="2794333"/>
                  <a:chExt cx="259185" cy="98232"/>
                </a:xfrm>
              </p:grpSpPr>
              <p:sp>
                <p:nvSpPr>
                  <p:cNvPr id="7041" name="Google Shape;7041;p56"/>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6"/>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6"/>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56"/>
                <p:cNvGrpSpPr/>
                <p:nvPr/>
              </p:nvGrpSpPr>
              <p:grpSpPr>
                <a:xfrm>
                  <a:off x="2389399" y="2595741"/>
                  <a:ext cx="224343" cy="182054"/>
                  <a:chOff x="2389399" y="2595741"/>
                  <a:chExt cx="224343" cy="182054"/>
                </a:xfrm>
              </p:grpSpPr>
              <p:sp>
                <p:nvSpPr>
                  <p:cNvPr id="7045" name="Google Shape;7045;p56"/>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6"/>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7" name="Google Shape;7047;p56"/>
              <p:cNvGrpSpPr/>
              <p:nvPr/>
            </p:nvGrpSpPr>
            <p:grpSpPr>
              <a:xfrm>
                <a:off x="2683630" y="2595741"/>
                <a:ext cx="224334" cy="296825"/>
                <a:chOff x="2683630" y="2595741"/>
                <a:chExt cx="224334" cy="296825"/>
              </a:xfrm>
            </p:grpSpPr>
            <p:grpSp>
              <p:nvGrpSpPr>
                <p:cNvPr id="7048" name="Google Shape;7048;p56"/>
                <p:cNvGrpSpPr/>
                <p:nvPr/>
              </p:nvGrpSpPr>
              <p:grpSpPr>
                <a:xfrm>
                  <a:off x="2788083" y="2794333"/>
                  <a:ext cx="15356" cy="98232"/>
                  <a:chOff x="2788083" y="2794333"/>
                  <a:chExt cx="15356" cy="98232"/>
                </a:xfrm>
              </p:grpSpPr>
              <p:sp>
                <p:nvSpPr>
                  <p:cNvPr id="7049" name="Google Shape;7049;p56"/>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6"/>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6"/>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56"/>
                <p:cNvGrpSpPr/>
                <p:nvPr/>
              </p:nvGrpSpPr>
              <p:grpSpPr>
                <a:xfrm>
                  <a:off x="2683630" y="2595741"/>
                  <a:ext cx="224334" cy="182054"/>
                  <a:chOff x="2683630" y="2595741"/>
                  <a:chExt cx="224334" cy="182054"/>
                </a:xfrm>
              </p:grpSpPr>
              <p:sp>
                <p:nvSpPr>
                  <p:cNvPr id="7053" name="Google Shape;7053;p56"/>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6"/>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5" name="Google Shape;7055;p56"/>
              <p:cNvGrpSpPr/>
              <p:nvPr/>
            </p:nvGrpSpPr>
            <p:grpSpPr>
              <a:xfrm>
                <a:off x="2838475" y="2595741"/>
                <a:ext cx="363719" cy="296825"/>
                <a:chOff x="2838475" y="2595741"/>
                <a:chExt cx="363719" cy="296825"/>
              </a:xfrm>
            </p:grpSpPr>
            <p:grpSp>
              <p:nvGrpSpPr>
                <p:cNvPr id="7056" name="Google Shape;7056;p56"/>
                <p:cNvGrpSpPr/>
                <p:nvPr/>
              </p:nvGrpSpPr>
              <p:grpSpPr>
                <a:xfrm>
                  <a:off x="2838475" y="2794333"/>
                  <a:ext cx="259185" cy="98232"/>
                  <a:chOff x="2838475" y="2794333"/>
                  <a:chExt cx="259185" cy="98232"/>
                </a:xfrm>
              </p:grpSpPr>
              <p:sp>
                <p:nvSpPr>
                  <p:cNvPr id="7057" name="Google Shape;7057;p56"/>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6"/>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6"/>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56"/>
                <p:cNvGrpSpPr/>
                <p:nvPr/>
              </p:nvGrpSpPr>
              <p:grpSpPr>
                <a:xfrm>
                  <a:off x="2977852" y="2595741"/>
                  <a:ext cx="224343" cy="182054"/>
                  <a:chOff x="2977852" y="2595741"/>
                  <a:chExt cx="224343" cy="182054"/>
                </a:xfrm>
              </p:grpSpPr>
              <p:sp>
                <p:nvSpPr>
                  <p:cNvPr id="7061" name="Google Shape;7061;p56"/>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6"/>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63" name="Google Shape;7063;p56"/>
            <p:cNvGrpSpPr/>
            <p:nvPr/>
          </p:nvGrpSpPr>
          <p:grpSpPr>
            <a:xfrm>
              <a:off x="2389399" y="3100241"/>
              <a:ext cx="812796" cy="296869"/>
              <a:chOff x="2389399" y="3100241"/>
              <a:chExt cx="812796" cy="296869"/>
            </a:xfrm>
          </p:grpSpPr>
          <p:grpSp>
            <p:nvGrpSpPr>
              <p:cNvPr id="7064" name="Google Shape;7064;p56"/>
              <p:cNvGrpSpPr/>
              <p:nvPr/>
            </p:nvGrpSpPr>
            <p:grpSpPr>
              <a:xfrm>
                <a:off x="2683630" y="3100241"/>
                <a:ext cx="224334" cy="296869"/>
                <a:chOff x="2683630" y="3100241"/>
                <a:chExt cx="224334" cy="296869"/>
              </a:xfrm>
            </p:grpSpPr>
            <p:grpSp>
              <p:nvGrpSpPr>
                <p:cNvPr id="7065" name="Google Shape;7065;p56"/>
                <p:cNvGrpSpPr/>
                <p:nvPr/>
              </p:nvGrpSpPr>
              <p:grpSpPr>
                <a:xfrm>
                  <a:off x="2788083" y="3100241"/>
                  <a:ext cx="15356" cy="98237"/>
                  <a:chOff x="2788083" y="3100241"/>
                  <a:chExt cx="15356" cy="98237"/>
                </a:xfrm>
              </p:grpSpPr>
              <p:sp>
                <p:nvSpPr>
                  <p:cNvPr id="7066" name="Google Shape;7066;p5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56"/>
                <p:cNvGrpSpPr/>
                <p:nvPr/>
              </p:nvGrpSpPr>
              <p:grpSpPr>
                <a:xfrm>
                  <a:off x="2683630" y="3215065"/>
                  <a:ext cx="224334" cy="182045"/>
                  <a:chOff x="2683630" y="3215065"/>
                  <a:chExt cx="224334" cy="182045"/>
                </a:xfrm>
              </p:grpSpPr>
              <p:sp>
                <p:nvSpPr>
                  <p:cNvPr id="7070" name="Google Shape;7070;p5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2" name="Google Shape;7072;p56"/>
              <p:cNvGrpSpPr/>
              <p:nvPr/>
            </p:nvGrpSpPr>
            <p:grpSpPr>
              <a:xfrm>
                <a:off x="2389399" y="3100241"/>
                <a:ext cx="363638" cy="296869"/>
                <a:chOff x="2389399" y="3100241"/>
                <a:chExt cx="363638" cy="296869"/>
              </a:xfrm>
            </p:grpSpPr>
            <p:grpSp>
              <p:nvGrpSpPr>
                <p:cNvPr id="7073" name="Google Shape;7073;p56"/>
                <p:cNvGrpSpPr/>
                <p:nvPr/>
              </p:nvGrpSpPr>
              <p:grpSpPr>
                <a:xfrm>
                  <a:off x="2493852" y="3100241"/>
                  <a:ext cx="259185" cy="98237"/>
                  <a:chOff x="2493852" y="3100241"/>
                  <a:chExt cx="259185" cy="98237"/>
                </a:xfrm>
              </p:grpSpPr>
              <p:sp>
                <p:nvSpPr>
                  <p:cNvPr id="7074" name="Google Shape;7074;p5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56"/>
                <p:cNvGrpSpPr/>
                <p:nvPr/>
              </p:nvGrpSpPr>
              <p:grpSpPr>
                <a:xfrm>
                  <a:off x="2389399" y="3215065"/>
                  <a:ext cx="224343" cy="182045"/>
                  <a:chOff x="2389399" y="3215065"/>
                  <a:chExt cx="224343" cy="182045"/>
                </a:xfrm>
              </p:grpSpPr>
              <p:sp>
                <p:nvSpPr>
                  <p:cNvPr id="7078" name="Google Shape;7078;p5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0" name="Google Shape;7080;p56"/>
              <p:cNvGrpSpPr/>
              <p:nvPr/>
            </p:nvGrpSpPr>
            <p:grpSpPr>
              <a:xfrm>
                <a:off x="2838475" y="3100241"/>
                <a:ext cx="363719" cy="296869"/>
                <a:chOff x="2838475" y="3100241"/>
                <a:chExt cx="363719" cy="296869"/>
              </a:xfrm>
            </p:grpSpPr>
            <p:grpSp>
              <p:nvGrpSpPr>
                <p:cNvPr id="7081" name="Google Shape;7081;p56"/>
                <p:cNvGrpSpPr/>
                <p:nvPr/>
              </p:nvGrpSpPr>
              <p:grpSpPr>
                <a:xfrm>
                  <a:off x="2838475" y="3100241"/>
                  <a:ext cx="259185" cy="98237"/>
                  <a:chOff x="2838475" y="3100241"/>
                  <a:chExt cx="259185" cy="98237"/>
                </a:xfrm>
              </p:grpSpPr>
              <p:sp>
                <p:nvSpPr>
                  <p:cNvPr id="7082" name="Google Shape;7082;p5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56"/>
                <p:cNvGrpSpPr/>
                <p:nvPr/>
              </p:nvGrpSpPr>
              <p:grpSpPr>
                <a:xfrm>
                  <a:off x="2977852" y="3215065"/>
                  <a:ext cx="224343" cy="182045"/>
                  <a:chOff x="2977852" y="3215065"/>
                  <a:chExt cx="224343" cy="182045"/>
                </a:xfrm>
              </p:grpSpPr>
              <p:sp>
                <p:nvSpPr>
                  <p:cNvPr id="7086" name="Google Shape;7086;p5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091"/>
        <p:cNvGrpSpPr/>
        <p:nvPr/>
      </p:nvGrpSpPr>
      <p:grpSpPr>
        <a:xfrm>
          <a:off x="0" y="0"/>
          <a:ext cx="0" cy="0"/>
          <a:chOff x="0" y="0"/>
          <a:chExt cx="0" cy="0"/>
        </a:xfrm>
      </p:grpSpPr>
      <p:grpSp>
        <p:nvGrpSpPr>
          <p:cNvPr id="7092" name="Google Shape;7092;p57"/>
          <p:cNvGrpSpPr/>
          <p:nvPr/>
        </p:nvGrpSpPr>
        <p:grpSpPr>
          <a:xfrm>
            <a:off x="702088" y="3155922"/>
            <a:ext cx="2390414" cy="1024800"/>
            <a:chOff x="728925" y="3296613"/>
            <a:chExt cx="2390414" cy="1024800"/>
          </a:xfrm>
        </p:grpSpPr>
        <p:grpSp>
          <p:nvGrpSpPr>
            <p:cNvPr id="7093" name="Google Shape;7093;p57"/>
            <p:cNvGrpSpPr/>
            <p:nvPr/>
          </p:nvGrpSpPr>
          <p:grpSpPr>
            <a:xfrm>
              <a:off x="728925" y="3619800"/>
              <a:ext cx="2390414" cy="500893"/>
              <a:chOff x="728925" y="3619800"/>
              <a:chExt cx="2390414" cy="500893"/>
            </a:xfrm>
          </p:grpSpPr>
          <p:sp>
            <p:nvSpPr>
              <p:cNvPr id="7094" name="Google Shape;7094;p5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95" name="Google Shape;7095;p5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096" name="Google Shape;7096;p57"/>
            <p:cNvGrpSpPr/>
            <p:nvPr/>
          </p:nvGrpSpPr>
          <p:grpSpPr>
            <a:xfrm>
              <a:off x="1348050" y="3296613"/>
              <a:ext cx="1706152" cy="1024800"/>
              <a:chOff x="1348050" y="3296613"/>
              <a:chExt cx="1706152" cy="1024800"/>
            </a:xfrm>
          </p:grpSpPr>
          <p:sp>
            <p:nvSpPr>
              <p:cNvPr id="7097" name="Google Shape;7097;p5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98" name="Google Shape;7098;p5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099" name="Google Shape;7099;p5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100" name="Google Shape;7100;p5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101" name="Google Shape;7101;p5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102" name="Google Shape;7102;p57"/>
            <p:cNvGrpSpPr/>
            <p:nvPr/>
          </p:nvGrpSpPr>
          <p:grpSpPr>
            <a:xfrm>
              <a:off x="1455707" y="3654858"/>
              <a:ext cx="1491150" cy="417657"/>
              <a:chOff x="1455707" y="3654858"/>
              <a:chExt cx="1491150" cy="417657"/>
            </a:xfrm>
          </p:grpSpPr>
          <p:sp>
            <p:nvSpPr>
              <p:cNvPr id="7103" name="Google Shape;7103;p5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123" name="Google Shape;7123;p57"/>
          <p:cNvGraphicFramePr/>
          <p:nvPr/>
        </p:nvGraphicFramePr>
        <p:xfrm>
          <a:off x="5937787" y="2153834"/>
          <a:ext cx="3000000" cy="3000000"/>
        </p:xfrm>
        <a:graphic>
          <a:graphicData uri="http://schemas.openxmlformats.org/drawingml/2006/table">
            <a:tbl>
              <a:tblPr>
                <a:noFill/>
                <a:tableStyleId>{FBDC2310-AB6F-43BD-A8B3-4316534201D6}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124" name="Google Shape;7124;p57"/>
          <p:cNvGrpSpPr/>
          <p:nvPr/>
        </p:nvGrpSpPr>
        <p:grpSpPr>
          <a:xfrm>
            <a:off x="710464" y="981599"/>
            <a:ext cx="2396505" cy="976502"/>
            <a:chOff x="749309" y="1112739"/>
            <a:chExt cx="2371603" cy="976502"/>
          </a:xfrm>
        </p:grpSpPr>
        <p:grpSp>
          <p:nvGrpSpPr>
            <p:cNvPr id="7125" name="Google Shape;7125;p57"/>
            <p:cNvGrpSpPr/>
            <p:nvPr/>
          </p:nvGrpSpPr>
          <p:grpSpPr>
            <a:xfrm>
              <a:off x="1092126" y="1112739"/>
              <a:ext cx="2028786" cy="975464"/>
              <a:chOff x="1092126" y="1112739"/>
              <a:chExt cx="2028786" cy="975464"/>
            </a:xfrm>
          </p:grpSpPr>
          <p:sp>
            <p:nvSpPr>
              <p:cNvPr id="7126" name="Google Shape;7126;p5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57"/>
            <p:cNvGrpSpPr/>
            <p:nvPr/>
          </p:nvGrpSpPr>
          <p:grpSpPr>
            <a:xfrm>
              <a:off x="749309" y="1112739"/>
              <a:ext cx="314700" cy="975464"/>
              <a:chOff x="749309" y="1112739"/>
              <a:chExt cx="314700" cy="975464"/>
            </a:xfrm>
          </p:grpSpPr>
          <p:sp>
            <p:nvSpPr>
              <p:cNvPr id="7151" name="Google Shape;7151;p5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5" name="Google Shape;7155;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159" name="Google Shape;7159;p57"/>
          <p:cNvGraphicFramePr/>
          <p:nvPr/>
        </p:nvGraphicFramePr>
        <p:xfrm>
          <a:off x="5937812" y="981584"/>
          <a:ext cx="3000000" cy="3000000"/>
        </p:xfrm>
        <a:graphic>
          <a:graphicData uri="http://schemas.openxmlformats.org/drawingml/2006/table">
            <a:tbl>
              <a:tblPr>
                <a:noFill/>
                <a:tableStyleId>{FBDC2310-AB6F-43BD-A8B3-4316534201D6}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160" name="Google Shape;7160;p57"/>
          <p:cNvGraphicFramePr/>
          <p:nvPr/>
        </p:nvGraphicFramePr>
        <p:xfrm>
          <a:off x="3358675" y="2153834"/>
          <a:ext cx="3000000" cy="3000000"/>
        </p:xfrm>
        <a:graphic>
          <a:graphicData uri="http://schemas.openxmlformats.org/drawingml/2006/table">
            <a:tbl>
              <a:tblPr>
                <a:noFill/>
                <a:tableStyleId>{FBDC2310-AB6F-43BD-A8B3-4316534201D6}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161" name="Google Shape;7161;p57"/>
          <p:cNvGrpSpPr/>
          <p:nvPr/>
        </p:nvGrpSpPr>
        <p:grpSpPr>
          <a:xfrm>
            <a:off x="3360661" y="3144795"/>
            <a:ext cx="2363377" cy="1047062"/>
            <a:chOff x="3358399" y="3285485"/>
            <a:chExt cx="2363377" cy="1047062"/>
          </a:xfrm>
        </p:grpSpPr>
        <p:grpSp>
          <p:nvGrpSpPr>
            <p:cNvPr id="7162" name="Google Shape;7162;p57"/>
            <p:cNvGrpSpPr/>
            <p:nvPr/>
          </p:nvGrpSpPr>
          <p:grpSpPr>
            <a:xfrm>
              <a:off x="3358412" y="3285485"/>
              <a:ext cx="2363244" cy="139500"/>
              <a:chOff x="3358412" y="3285485"/>
              <a:chExt cx="2363244" cy="139500"/>
            </a:xfrm>
          </p:grpSpPr>
          <p:sp>
            <p:nvSpPr>
              <p:cNvPr id="7163" name="Google Shape;7163;p5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57"/>
            <p:cNvGrpSpPr/>
            <p:nvPr/>
          </p:nvGrpSpPr>
          <p:grpSpPr>
            <a:xfrm>
              <a:off x="3358412" y="3466996"/>
              <a:ext cx="2363244" cy="139500"/>
              <a:chOff x="3358412" y="3466996"/>
              <a:chExt cx="2363244" cy="139500"/>
            </a:xfrm>
          </p:grpSpPr>
          <p:sp>
            <p:nvSpPr>
              <p:cNvPr id="7169" name="Google Shape;7169;p5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57"/>
            <p:cNvGrpSpPr/>
            <p:nvPr/>
          </p:nvGrpSpPr>
          <p:grpSpPr>
            <a:xfrm>
              <a:off x="3358412" y="3648507"/>
              <a:ext cx="2363244" cy="139500"/>
              <a:chOff x="3358412" y="3648507"/>
              <a:chExt cx="2363244" cy="139500"/>
            </a:xfrm>
          </p:grpSpPr>
          <p:sp>
            <p:nvSpPr>
              <p:cNvPr id="7175" name="Google Shape;7175;p5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57"/>
            <p:cNvGrpSpPr/>
            <p:nvPr/>
          </p:nvGrpSpPr>
          <p:grpSpPr>
            <a:xfrm>
              <a:off x="3358412" y="3830018"/>
              <a:ext cx="2363244" cy="139500"/>
              <a:chOff x="3358412" y="3830018"/>
              <a:chExt cx="2363244" cy="139500"/>
            </a:xfrm>
          </p:grpSpPr>
          <p:sp>
            <p:nvSpPr>
              <p:cNvPr id="7181" name="Google Shape;7181;p5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57"/>
            <p:cNvGrpSpPr/>
            <p:nvPr/>
          </p:nvGrpSpPr>
          <p:grpSpPr>
            <a:xfrm>
              <a:off x="3358399" y="4011514"/>
              <a:ext cx="2363377" cy="139537"/>
              <a:chOff x="3294800" y="4134603"/>
              <a:chExt cx="2638876" cy="152400"/>
            </a:xfrm>
          </p:grpSpPr>
          <p:sp>
            <p:nvSpPr>
              <p:cNvPr id="7187" name="Google Shape;7187;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57"/>
            <p:cNvGrpSpPr/>
            <p:nvPr/>
          </p:nvGrpSpPr>
          <p:grpSpPr>
            <a:xfrm>
              <a:off x="3358399" y="4193010"/>
              <a:ext cx="2363377" cy="139537"/>
              <a:chOff x="3294800" y="4134603"/>
              <a:chExt cx="2638876" cy="152400"/>
            </a:xfrm>
          </p:grpSpPr>
          <p:sp>
            <p:nvSpPr>
              <p:cNvPr id="7193" name="Google Shape;7193;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198" name="Google Shape;7198;p57"/>
          <p:cNvGraphicFramePr/>
          <p:nvPr/>
        </p:nvGraphicFramePr>
        <p:xfrm>
          <a:off x="711463" y="2153834"/>
          <a:ext cx="3000000" cy="3000000"/>
        </p:xfrm>
        <a:graphic>
          <a:graphicData uri="http://schemas.openxmlformats.org/drawingml/2006/table">
            <a:tbl>
              <a:tblPr>
                <a:noFill/>
                <a:tableStyleId>{FBDC2310-AB6F-43BD-A8B3-4316534201D6}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199" name="Google Shape;7199;p57"/>
          <p:cNvGrpSpPr/>
          <p:nvPr/>
        </p:nvGrpSpPr>
        <p:grpSpPr>
          <a:xfrm>
            <a:off x="4161132" y="2557649"/>
            <a:ext cx="1302095" cy="60959"/>
            <a:chOff x="3558802" y="4011427"/>
            <a:chExt cx="1866000" cy="111300"/>
          </a:xfrm>
        </p:grpSpPr>
        <p:sp>
          <p:nvSpPr>
            <p:cNvPr id="7200" name="Google Shape;7200;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57"/>
          <p:cNvGrpSpPr/>
          <p:nvPr/>
        </p:nvGrpSpPr>
        <p:grpSpPr>
          <a:xfrm>
            <a:off x="4706620" y="2839808"/>
            <a:ext cx="914340" cy="60959"/>
            <a:chOff x="3558802" y="4011427"/>
            <a:chExt cx="1866000" cy="111300"/>
          </a:xfrm>
        </p:grpSpPr>
        <p:sp>
          <p:nvSpPr>
            <p:cNvPr id="7203" name="Google Shape;7203;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57"/>
          <p:cNvGrpSpPr/>
          <p:nvPr/>
        </p:nvGrpSpPr>
        <p:grpSpPr>
          <a:xfrm>
            <a:off x="5871419" y="3167606"/>
            <a:ext cx="2522867" cy="1001454"/>
            <a:chOff x="1904318" y="789980"/>
            <a:chExt cx="1489472" cy="606868"/>
          </a:xfrm>
        </p:grpSpPr>
        <p:cxnSp>
          <p:nvCxnSpPr>
            <p:cNvPr id="7206" name="Google Shape;7206;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207" name="Google Shape;7207;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208" name="Google Shape;7208;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209" name="Google Shape;7209;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210" name="Google Shape;7210;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211" name="Google Shape;7211;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212" name="Google Shape;7212;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213" name="Google Shape;7213;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220" name="Google Shape;7220;p5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221" name="Google Shape;7221;p5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222" name="Google Shape;7222;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57"/>
          <p:cNvGrpSpPr/>
          <p:nvPr/>
        </p:nvGrpSpPr>
        <p:grpSpPr>
          <a:xfrm>
            <a:off x="3355824" y="951642"/>
            <a:ext cx="2363393" cy="1005865"/>
            <a:chOff x="3292400" y="1193188"/>
            <a:chExt cx="2615240" cy="1131075"/>
          </a:xfrm>
        </p:grpSpPr>
        <p:sp>
          <p:nvSpPr>
            <p:cNvPr id="7224" name="Google Shape;7224;p5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25" name="Google Shape;7225;p5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26" name="Google Shape;7226;p5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227" name="Google Shape;7227;p5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228" name="Google Shape;7228;p5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229" name="Google Shape;7229;p5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230" name="Google Shape;7230;p5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231" name="Google Shape;7231;p5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232" name="Google Shape;7232;p5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233" name="Google Shape;7233;p5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234" name="Google Shape;7234;p5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35" name="Google Shape;7235;p5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236" name="Google Shape;7236;p5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37" name="Google Shape;7237;p5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238" name="Google Shape;7238;p57"/>
            <p:cNvGrpSpPr/>
            <p:nvPr/>
          </p:nvGrpSpPr>
          <p:grpSpPr>
            <a:xfrm>
              <a:off x="3748438" y="1378608"/>
              <a:ext cx="2159202" cy="903971"/>
              <a:chOff x="1683525" y="2179850"/>
              <a:chExt cx="4519050" cy="2134525"/>
            </a:xfrm>
          </p:grpSpPr>
          <p:sp>
            <p:nvSpPr>
              <p:cNvPr id="7239" name="Google Shape;7239;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40" name="Google Shape;7240;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41" name="Google Shape;7241;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42" name="Google Shape;7242;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43" name="Google Shape;7243;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44" name="Google Shape;7244;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45" name="Google Shape;7245;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46" name="Google Shape;7246;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47" name="Google Shape;7247;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48" name="Google Shape;7248;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49" name="Google Shape;7249;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250" name="Google Shape;7250;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254"/>
        <p:cNvGrpSpPr/>
        <p:nvPr/>
      </p:nvGrpSpPr>
      <p:grpSpPr>
        <a:xfrm>
          <a:off x="0" y="0"/>
          <a:ext cx="0" cy="0"/>
          <a:chOff x="0" y="0"/>
          <a:chExt cx="0" cy="0"/>
        </a:xfrm>
      </p:grpSpPr>
      <p:grpSp>
        <p:nvGrpSpPr>
          <p:cNvPr id="7255" name="Google Shape;7255;p58"/>
          <p:cNvGrpSpPr/>
          <p:nvPr/>
        </p:nvGrpSpPr>
        <p:grpSpPr>
          <a:xfrm>
            <a:off x="4796690" y="970936"/>
            <a:ext cx="745431" cy="718863"/>
            <a:chOff x="4249973" y="1201875"/>
            <a:chExt cx="1958568" cy="1888762"/>
          </a:xfrm>
        </p:grpSpPr>
        <p:sp>
          <p:nvSpPr>
            <p:cNvPr id="7256" name="Google Shape;7256;p5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7" name="Google Shape;7257;p58"/>
            <p:cNvGrpSpPr/>
            <p:nvPr/>
          </p:nvGrpSpPr>
          <p:grpSpPr>
            <a:xfrm>
              <a:off x="5853086" y="1789142"/>
              <a:ext cx="355454" cy="1048099"/>
              <a:chOff x="5576108" y="2016725"/>
              <a:chExt cx="565200" cy="1666560"/>
            </a:xfrm>
          </p:grpSpPr>
          <p:sp>
            <p:nvSpPr>
              <p:cNvPr id="7258" name="Google Shape;7258;p5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259" name="Google Shape;7259;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0" name="Google Shape;7260;p58"/>
            <p:cNvGrpSpPr/>
            <p:nvPr/>
          </p:nvGrpSpPr>
          <p:grpSpPr>
            <a:xfrm>
              <a:off x="4869455" y="2691676"/>
              <a:ext cx="1013897" cy="398961"/>
              <a:chOff x="4012057" y="3451825"/>
              <a:chExt cx="1612175" cy="634379"/>
            </a:xfrm>
          </p:grpSpPr>
          <p:sp>
            <p:nvSpPr>
              <p:cNvPr id="7261" name="Google Shape;7261;p5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262" name="Google Shape;7262;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3" name="Google Shape;7263;p58"/>
            <p:cNvGrpSpPr/>
            <p:nvPr/>
          </p:nvGrpSpPr>
          <p:grpSpPr>
            <a:xfrm>
              <a:off x="4276937" y="2155961"/>
              <a:ext cx="651965" cy="891358"/>
              <a:chOff x="3069908" y="2599997"/>
              <a:chExt cx="1036675" cy="1417328"/>
            </a:xfrm>
          </p:grpSpPr>
          <p:sp>
            <p:nvSpPr>
              <p:cNvPr id="7264" name="Google Shape;7264;p5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265" name="Google Shape;7265;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6" name="Google Shape;7266;p58"/>
            <p:cNvGrpSpPr/>
            <p:nvPr/>
          </p:nvGrpSpPr>
          <p:grpSpPr>
            <a:xfrm>
              <a:off x="5054918" y="1201875"/>
              <a:ext cx="999548" cy="602711"/>
              <a:chOff x="4306958" y="1082925"/>
              <a:chExt cx="1589359" cy="958358"/>
            </a:xfrm>
          </p:grpSpPr>
          <p:sp>
            <p:nvSpPr>
              <p:cNvPr id="7267" name="Google Shape;7267;p5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268" name="Google Shape;7268;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58"/>
            <p:cNvGrpSpPr/>
            <p:nvPr/>
          </p:nvGrpSpPr>
          <p:grpSpPr>
            <a:xfrm>
              <a:off x="4249973" y="1303451"/>
              <a:ext cx="799317" cy="841334"/>
              <a:chOff x="3027033" y="1244439"/>
              <a:chExt cx="1270977" cy="1337786"/>
            </a:xfrm>
          </p:grpSpPr>
          <p:sp>
            <p:nvSpPr>
              <p:cNvPr id="7270" name="Google Shape;7270;p5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271" name="Google Shape;7271;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2" name="Google Shape;7272;p58"/>
          <p:cNvGrpSpPr/>
          <p:nvPr/>
        </p:nvGrpSpPr>
        <p:grpSpPr>
          <a:xfrm>
            <a:off x="713063" y="1849386"/>
            <a:ext cx="761767" cy="729896"/>
            <a:chOff x="2657744" y="2337745"/>
            <a:chExt cx="832987" cy="798137"/>
          </a:xfrm>
        </p:grpSpPr>
        <p:sp>
          <p:nvSpPr>
            <p:cNvPr id="7273" name="Google Shape;7273;p5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58"/>
          <p:cNvGrpSpPr/>
          <p:nvPr/>
        </p:nvGrpSpPr>
        <p:grpSpPr>
          <a:xfrm>
            <a:off x="3224027" y="1852592"/>
            <a:ext cx="685569" cy="723586"/>
            <a:chOff x="3398134" y="2057755"/>
            <a:chExt cx="704087" cy="743130"/>
          </a:xfrm>
        </p:grpSpPr>
        <p:grpSp>
          <p:nvGrpSpPr>
            <p:cNvPr id="7280" name="Google Shape;7280;p58"/>
            <p:cNvGrpSpPr/>
            <p:nvPr/>
          </p:nvGrpSpPr>
          <p:grpSpPr>
            <a:xfrm>
              <a:off x="3398134" y="2290183"/>
              <a:ext cx="315300" cy="219900"/>
              <a:chOff x="3398134" y="2290183"/>
              <a:chExt cx="315300" cy="219900"/>
            </a:xfrm>
          </p:grpSpPr>
          <p:sp>
            <p:nvSpPr>
              <p:cNvPr id="7281" name="Google Shape;7281;p58"/>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82" name="Google Shape;7282;p58"/>
              <p:cNvCxnSpPr>
                <a:stCxn id="728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283" name="Google Shape;7283;p58"/>
            <p:cNvGrpSpPr/>
            <p:nvPr/>
          </p:nvGrpSpPr>
          <p:grpSpPr>
            <a:xfrm>
              <a:off x="3547823" y="2467358"/>
              <a:ext cx="219900" cy="333527"/>
              <a:chOff x="3547823" y="2467358"/>
              <a:chExt cx="219900" cy="333527"/>
            </a:xfrm>
          </p:grpSpPr>
          <p:sp>
            <p:nvSpPr>
              <p:cNvPr id="7284" name="Google Shape;7284;p58"/>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85" name="Google Shape;7285;p58"/>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286" name="Google Shape;7286;p58"/>
            <p:cNvGrpSpPr/>
            <p:nvPr/>
          </p:nvGrpSpPr>
          <p:grpSpPr>
            <a:xfrm>
              <a:off x="3734138" y="2467358"/>
              <a:ext cx="219900" cy="333527"/>
              <a:chOff x="3734138" y="2467358"/>
              <a:chExt cx="219900" cy="333527"/>
            </a:xfrm>
          </p:grpSpPr>
          <p:sp>
            <p:nvSpPr>
              <p:cNvPr id="7287" name="Google Shape;7287;p58"/>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88" name="Google Shape;7288;p58"/>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289" name="Google Shape;7289;p58"/>
            <p:cNvGrpSpPr/>
            <p:nvPr/>
          </p:nvGrpSpPr>
          <p:grpSpPr>
            <a:xfrm>
              <a:off x="3787560" y="2288011"/>
              <a:ext cx="314661" cy="219900"/>
              <a:chOff x="3787560" y="2288011"/>
              <a:chExt cx="314661" cy="219900"/>
            </a:xfrm>
          </p:grpSpPr>
          <p:sp>
            <p:nvSpPr>
              <p:cNvPr id="7290" name="Google Shape;7290;p58"/>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291" name="Google Shape;7291;p58"/>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292" name="Google Shape;7292;p58"/>
            <p:cNvGrpSpPr/>
            <p:nvPr/>
          </p:nvGrpSpPr>
          <p:grpSpPr>
            <a:xfrm>
              <a:off x="3637290" y="2057755"/>
              <a:ext cx="219900" cy="335499"/>
              <a:chOff x="3637290" y="2057755"/>
              <a:chExt cx="219900" cy="335499"/>
            </a:xfrm>
          </p:grpSpPr>
          <p:sp>
            <p:nvSpPr>
              <p:cNvPr id="7293" name="Google Shape;7293;p58"/>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294" name="Google Shape;7294;p58"/>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295" name="Google Shape;7295;p58"/>
          <p:cNvGrpSpPr/>
          <p:nvPr/>
        </p:nvGrpSpPr>
        <p:grpSpPr>
          <a:xfrm>
            <a:off x="4899249" y="1859288"/>
            <a:ext cx="710153" cy="710153"/>
            <a:chOff x="5007123" y="2079403"/>
            <a:chExt cx="687600" cy="687600"/>
          </a:xfrm>
        </p:grpSpPr>
        <p:sp>
          <p:nvSpPr>
            <p:cNvPr id="7296" name="Google Shape;7296;p58"/>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8"/>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8"/>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8"/>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58"/>
          <p:cNvGrpSpPr/>
          <p:nvPr/>
        </p:nvGrpSpPr>
        <p:grpSpPr>
          <a:xfrm>
            <a:off x="5708687" y="1853794"/>
            <a:ext cx="720998" cy="721183"/>
            <a:chOff x="5797446" y="2063053"/>
            <a:chExt cx="698100" cy="698280"/>
          </a:xfrm>
        </p:grpSpPr>
        <p:sp>
          <p:nvSpPr>
            <p:cNvPr id="7301" name="Google Shape;7301;p58"/>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8"/>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8"/>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8"/>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58"/>
          <p:cNvGrpSpPr/>
          <p:nvPr/>
        </p:nvGrpSpPr>
        <p:grpSpPr>
          <a:xfrm>
            <a:off x="8153834" y="3499399"/>
            <a:ext cx="280585" cy="673164"/>
            <a:chOff x="8075075" y="3754290"/>
            <a:chExt cx="255612" cy="613194"/>
          </a:xfrm>
        </p:grpSpPr>
        <p:grpSp>
          <p:nvGrpSpPr>
            <p:cNvPr id="7306" name="Google Shape;7306;p58"/>
            <p:cNvGrpSpPr/>
            <p:nvPr/>
          </p:nvGrpSpPr>
          <p:grpSpPr>
            <a:xfrm>
              <a:off x="8075075" y="3754290"/>
              <a:ext cx="255612" cy="613194"/>
              <a:chOff x="8075075" y="3754290"/>
              <a:chExt cx="255612" cy="613194"/>
            </a:xfrm>
          </p:grpSpPr>
          <p:sp>
            <p:nvSpPr>
              <p:cNvPr id="7307" name="Google Shape;7307;p58"/>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8"/>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9" name="Google Shape;7309;p58"/>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58"/>
          <p:cNvGrpSpPr/>
          <p:nvPr/>
        </p:nvGrpSpPr>
        <p:grpSpPr>
          <a:xfrm>
            <a:off x="5270892" y="3488196"/>
            <a:ext cx="470352" cy="683745"/>
            <a:chOff x="1697726" y="3244179"/>
            <a:chExt cx="788124" cy="1146069"/>
          </a:xfrm>
        </p:grpSpPr>
        <p:sp>
          <p:nvSpPr>
            <p:cNvPr id="7311" name="Google Shape;7311;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3" name="Google Shape;7313;p58"/>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4" name="Google Shape;7314;p58"/>
          <p:cNvGrpSpPr/>
          <p:nvPr/>
        </p:nvGrpSpPr>
        <p:grpSpPr>
          <a:xfrm>
            <a:off x="5892043" y="3499398"/>
            <a:ext cx="293891" cy="293845"/>
            <a:chOff x="6134814" y="3754290"/>
            <a:chExt cx="293891" cy="293845"/>
          </a:xfrm>
        </p:grpSpPr>
        <p:sp>
          <p:nvSpPr>
            <p:cNvPr id="7315" name="Google Shape;7315;p5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58"/>
          <p:cNvGrpSpPr/>
          <p:nvPr/>
        </p:nvGrpSpPr>
        <p:grpSpPr>
          <a:xfrm>
            <a:off x="5892043" y="3878069"/>
            <a:ext cx="293891" cy="293891"/>
            <a:chOff x="6134814" y="4086186"/>
            <a:chExt cx="293891" cy="293891"/>
          </a:xfrm>
        </p:grpSpPr>
        <p:sp>
          <p:nvSpPr>
            <p:cNvPr id="7318" name="Google Shape;7318;p5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0" name="Google Shape;7320;p58"/>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8"/>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2" name="Google Shape;7322;p58"/>
          <p:cNvGrpSpPr/>
          <p:nvPr/>
        </p:nvGrpSpPr>
        <p:grpSpPr>
          <a:xfrm>
            <a:off x="7817018" y="2706762"/>
            <a:ext cx="622883" cy="621944"/>
            <a:chOff x="1187048" y="238125"/>
            <a:chExt cx="5256397" cy="5248476"/>
          </a:xfrm>
        </p:grpSpPr>
        <p:sp>
          <p:nvSpPr>
            <p:cNvPr id="7323" name="Google Shape;7323;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58"/>
          <p:cNvGrpSpPr/>
          <p:nvPr/>
        </p:nvGrpSpPr>
        <p:grpSpPr>
          <a:xfrm>
            <a:off x="2274123" y="2716370"/>
            <a:ext cx="1310987" cy="612407"/>
            <a:chOff x="238125" y="1188750"/>
            <a:chExt cx="7140450" cy="3335550"/>
          </a:xfrm>
        </p:grpSpPr>
        <p:sp>
          <p:nvSpPr>
            <p:cNvPr id="7328" name="Google Shape;7328;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58"/>
          <p:cNvGrpSpPr/>
          <p:nvPr/>
        </p:nvGrpSpPr>
        <p:grpSpPr>
          <a:xfrm>
            <a:off x="6599995" y="2706925"/>
            <a:ext cx="1110299" cy="621702"/>
            <a:chOff x="238125" y="1335475"/>
            <a:chExt cx="5418735" cy="3034175"/>
          </a:xfrm>
        </p:grpSpPr>
        <p:sp>
          <p:nvSpPr>
            <p:cNvPr id="7334" name="Google Shape;7334;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58"/>
          <p:cNvGrpSpPr/>
          <p:nvPr/>
        </p:nvGrpSpPr>
        <p:grpSpPr>
          <a:xfrm>
            <a:off x="5417655" y="2703822"/>
            <a:ext cx="1074451" cy="627181"/>
            <a:chOff x="5359127" y="2910889"/>
            <a:chExt cx="1097723" cy="640831"/>
          </a:xfrm>
        </p:grpSpPr>
        <p:grpSp>
          <p:nvGrpSpPr>
            <p:cNvPr id="7338" name="Google Shape;7338;p58"/>
            <p:cNvGrpSpPr/>
            <p:nvPr/>
          </p:nvGrpSpPr>
          <p:grpSpPr>
            <a:xfrm>
              <a:off x="5929791" y="3263088"/>
              <a:ext cx="527060" cy="287097"/>
              <a:chOff x="5929791" y="3263088"/>
              <a:chExt cx="527060" cy="287097"/>
            </a:xfrm>
          </p:grpSpPr>
          <p:sp>
            <p:nvSpPr>
              <p:cNvPr id="7339" name="Google Shape;7339;p58"/>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340" name="Google Shape;7340;p58"/>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341" name="Google Shape;7341;p58"/>
            <p:cNvGrpSpPr/>
            <p:nvPr/>
          </p:nvGrpSpPr>
          <p:grpSpPr>
            <a:xfrm>
              <a:off x="5359127" y="3263089"/>
              <a:ext cx="526428" cy="288631"/>
              <a:chOff x="5359127" y="3263089"/>
              <a:chExt cx="526428" cy="288631"/>
            </a:xfrm>
          </p:grpSpPr>
          <p:sp>
            <p:nvSpPr>
              <p:cNvPr id="7342" name="Google Shape;7342;p58"/>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343" name="Google Shape;7343;p58"/>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344" name="Google Shape;7344;p58"/>
            <p:cNvGrpSpPr/>
            <p:nvPr/>
          </p:nvGrpSpPr>
          <p:grpSpPr>
            <a:xfrm>
              <a:off x="5551525" y="2910889"/>
              <a:ext cx="520901" cy="610283"/>
              <a:chOff x="5551525" y="2910889"/>
              <a:chExt cx="520901" cy="610283"/>
            </a:xfrm>
          </p:grpSpPr>
          <p:sp>
            <p:nvSpPr>
              <p:cNvPr id="7345" name="Google Shape;7345;p58"/>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346" name="Google Shape;7346;p58"/>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347" name="Google Shape;7347;p58"/>
            <p:cNvGrpSpPr/>
            <p:nvPr/>
          </p:nvGrpSpPr>
          <p:grpSpPr>
            <a:xfrm>
              <a:off x="5743962" y="2919100"/>
              <a:ext cx="623674" cy="284502"/>
              <a:chOff x="5743962" y="2919100"/>
              <a:chExt cx="623674" cy="284502"/>
            </a:xfrm>
          </p:grpSpPr>
          <p:sp>
            <p:nvSpPr>
              <p:cNvPr id="7348" name="Google Shape;7348;p58"/>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349" name="Google Shape;7349;p58"/>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350" name="Google Shape;7350;p58"/>
          <p:cNvGrpSpPr/>
          <p:nvPr/>
        </p:nvGrpSpPr>
        <p:grpSpPr>
          <a:xfrm>
            <a:off x="7568868" y="1854534"/>
            <a:ext cx="874976" cy="719600"/>
            <a:chOff x="7608988" y="2093194"/>
            <a:chExt cx="817276" cy="672147"/>
          </a:xfrm>
        </p:grpSpPr>
        <p:cxnSp>
          <p:nvCxnSpPr>
            <p:cNvPr id="7351" name="Google Shape;7351;p5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352" name="Google Shape;7352;p5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353" name="Google Shape;7353;p5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354" name="Google Shape;7354;p5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355" name="Google Shape;7355;p5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356" name="Google Shape;7356;p5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357" name="Google Shape;7357;p58"/>
            <p:cNvGrpSpPr/>
            <p:nvPr/>
          </p:nvGrpSpPr>
          <p:grpSpPr>
            <a:xfrm>
              <a:off x="7721175" y="2093194"/>
              <a:ext cx="599587" cy="623846"/>
              <a:chOff x="7721175" y="2093194"/>
              <a:chExt cx="599587" cy="623846"/>
            </a:xfrm>
          </p:grpSpPr>
          <p:grpSp>
            <p:nvGrpSpPr>
              <p:cNvPr id="7358" name="Google Shape;7358;p58"/>
              <p:cNvGrpSpPr/>
              <p:nvPr/>
            </p:nvGrpSpPr>
            <p:grpSpPr>
              <a:xfrm>
                <a:off x="7721175" y="2093194"/>
                <a:ext cx="291605" cy="623846"/>
                <a:chOff x="9405575" y="2061418"/>
                <a:chExt cx="291605" cy="623846"/>
              </a:xfrm>
            </p:grpSpPr>
            <p:sp>
              <p:nvSpPr>
                <p:cNvPr id="7359" name="Google Shape;7359;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58"/>
              <p:cNvGrpSpPr/>
              <p:nvPr/>
            </p:nvGrpSpPr>
            <p:grpSpPr>
              <a:xfrm flipH="1">
                <a:off x="8029157" y="2093194"/>
                <a:ext cx="291605" cy="623846"/>
                <a:chOff x="9405575" y="2061418"/>
                <a:chExt cx="291605" cy="623846"/>
              </a:xfrm>
            </p:grpSpPr>
            <p:sp>
              <p:nvSpPr>
                <p:cNvPr id="7367" name="Google Shape;7367;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74" name="Google Shape;7374;p58"/>
          <p:cNvGrpSpPr/>
          <p:nvPr/>
        </p:nvGrpSpPr>
        <p:grpSpPr>
          <a:xfrm>
            <a:off x="4013304" y="970936"/>
            <a:ext cx="712557" cy="785901"/>
            <a:chOff x="4206459" y="1191441"/>
            <a:chExt cx="712557" cy="785901"/>
          </a:xfrm>
        </p:grpSpPr>
        <p:sp>
          <p:nvSpPr>
            <p:cNvPr id="7375" name="Google Shape;7375;p5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9" name="Google Shape;7379;p58"/>
            <p:cNvGrpSpPr/>
            <p:nvPr/>
          </p:nvGrpSpPr>
          <p:grpSpPr>
            <a:xfrm>
              <a:off x="4644280" y="1290523"/>
              <a:ext cx="143716" cy="29463"/>
              <a:chOff x="4644280" y="1290523"/>
              <a:chExt cx="143716" cy="29463"/>
            </a:xfrm>
          </p:grpSpPr>
          <p:sp>
            <p:nvSpPr>
              <p:cNvPr id="7380" name="Google Shape;7380;p5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58"/>
            <p:cNvGrpSpPr/>
            <p:nvPr/>
          </p:nvGrpSpPr>
          <p:grpSpPr>
            <a:xfrm>
              <a:off x="4356567" y="1191441"/>
              <a:ext cx="143690" cy="29488"/>
              <a:chOff x="4356567" y="1191441"/>
              <a:chExt cx="143690" cy="29488"/>
            </a:xfrm>
          </p:grpSpPr>
          <p:sp>
            <p:nvSpPr>
              <p:cNvPr id="7385" name="Google Shape;7385;p5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8"/>
            <p:cNvGrpSpPr/>
            <p:nvPr/>
          </p:nvGrpSpPr>
          <p:grpSpPr>
            <a:xfrm>
              <a:off x="4339009" y="1863727"/>
              <a:ext cx="143703" cy="29476"/>
              <a:chOff x="4339009" y="1863727"/>
              <a:chExt cx="143703" cy="29476"/>
            </a:xfrm>
          </p:grpSpPr>
          <p:sp>
            <p:nvSpPr>
              <p:cNvPr id="7390" name="Google Shape;7390;p5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58"/>
            <p:cNvGrpSpPr/>
            <p:nvPr/>
          </p:nvGrpSpPr>
          <p:grpSpPr>
            <a:xfrm>
              <a:off x="4206459" y="1607315"/>
              <a:ext cx="29539" cy="142899"/>
              <a:chOff x="4206459" y="1607315"/>
              <a:chExt cx="29539" cy="142899"/>
            </a:xfrm>
          </p:grpSpPr>
          <p:sp>
            <p:nvSpPr>
              <p:cNvPr id="7395" name="Google Shape;7395;p5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9" name="Google Shape;7399;p5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3" name="Google Shape;7403;p58"/>
            <p:cNvGrpSpPr/>
            <p:nvPr/>
          </p:nvGrpSpPr>
          <p:grpSpPr>
            <a:xfrm>
              <a:off x="4889463" y="1423737"/>
              <a:ext cx="29552" cy="142899"/>
              <a:chOff x="4889463" y="1423737"/>
              <a:chExt cx="29552" cy="142899"/>
            </a:xfrm>
          </p:grpSpPr>
          <p:sp>
            <p:nvSpPr>
              <p:cNvPr id="7404" name="Google Shape;7404;p5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58"/>
            <p:cNvGrpSpPr/>
            <p:nvPr/>
          </p:nvGrpSpPr>
          <p:grpSpPr>
            <a:xfrm>
              <a:off x="4771663" y="1876896"/>
              <a:ext cx="108651" cy="100447"/>
              <a:chOff x="4771663" y="1876896"/>
              <a:chExt cx="108651" cy="100447"/>
            </a:xfrm>
          </p:grpSpPr>
          <p:sp>
            <p:nvSpPr>
              <p:cNvPr id="7409" name="Google Shape;7409;p5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3" name="Google Shape;7413;p58"/>
          <p:cNvGrpSpPr/>
          <p:nvPr/>
        </p:nvGrpSpPr>
        <p:grpSpPr>
          <a:xfrm>
            <a:off x="4008780" y="1854159"/>
            <a:ext cx="791287" cy="720350"/>
            <a:chOff x="267375" y="1071875"/>
            <a:chExt cx="470500" cy="428550"/>
          </a:xfrm>
        </p:grpSpPr>
        <p:sp>
          <p:nvSpPr>
            <p:cNvPr id="7414" name="Google Shape;7414;p5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7422;p58"/>
          <p:cNvGrpSpPr/>
          <p:nvPr/>
        </p:nvGrpSpPr>
        <p:grpSpPr>
          <a:xfrm>
            <a:off x="709275" y="3498789"/>
            <a:ext cx="1408444" cy="673166"/>
            <a:chOff x="712664" y="3693287"/>
            <a:chExt cx="1460738" cy="698160"/>
          </a:xfrm>
        </p:grpSpPr>
        <p:grpSp>
          <p:nvGrpSpPr>
            <p:cNvPr id="7423" name="Google Shape;7423;p58"/>
            <p:cNvGrpSpPr/>
            <p:nvPr/>
          </p:nvGrpSpPr>
          <p:grpSpPr>
            <a:xfrm>
              <a:off x="1380079" y="4133090"/>
              <a:ext cx="234048" cy="258099"/>
              <a:chOff x="1380079" y="4133090"/>
              <a:chExt cx="234048" cy="258099"/>
            </a:xfrm>
          </p:grpSpPr>
          <p:sp>
            <p:nvSpPr>
              <p:cNvPr id="7424" name="Google Shape;7424;p5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58"/>
            <p:cNvGrpSpPr/>
            <p:nvPr/>
          </p:nvGrpSpPr>
          <p:grpSpPr>
            <a:xfrm>
              <a:off x="884610" y="3864082"/>
              <a:ext cx="1118566" cy="527275"/>
              <a:chOff x="890961" y="3865463"/>
              <a:chExt cx="1115221" cy="525698"/>
            </a:xfrm>
          </p:grpSpPr>
          <p:sp>
            <p:nvSpPr>
              <p:cNvPr id="7428" name="Google Shape;7428;p58"/>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8"/>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8"/>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58"/>
            <p:cNvGrpSpPr/>
            <p:nvPr/>
          </p:nvGrpSpPr>
          <p:grpSpPr>
            <a:xfrm>
              <a:off x="712664" y="3693287"/>
              <a:ext cx="1460738" cy="698160"/>
              <a:chOff x="712664" y="3693025"/>
              <a:chExt cx="1460738" cy="698160"/>
            </a:xfrm>
          </p:grpSpPr>
          <p:sp>
            <p:nvSpPr>
              <p:cNvPr id="7432" name="Google Shape;7432;p5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8" name="Google Shape;7438;p58"/>
          <p:cNvGrpSpPr/>
          <p:nvPr/>
        </p:nvGrpSpPr>
        <p:grpSpPr>
          <a:xfrm>
            <a:off x="3146990" y="970936"/>
            <a:ext cx="795485" cy="738831"/>
            <a:chOff x="3348603" y="1236445"/>
            <a:chExt cx="749256" cy="695894"/>
          </a:xfrm>
        </p:grpSpPr>
        <p:grpSp>
          <p:nvGrpSpPr>
            <p:cNvPr id="7439" name="Google Shape;7439;p58"/>
            <p:cNvGrpSpPr/>
            <p:nvPr/>
          </p:nvGrpSpPr>
          <p:grpSpPr>
            <a:xfrm>
              <a:off x="3583779" y="1236445"/>
              <a:ext cx="293795" cy="285811"/>
              <a:chOff x="3750225" y="1774000"/>
              <a:chExt cx="149575" cy="145525"/>
            </a:xfrm>
          </p:grpSpPr>
          <p:sp>
            <p:nvSpPr>
              <p:cNvPr id="7440" name="Google Shape;7440;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2" name="Google Shape;7442;p58"/>
            <p:cNvGrpSpPr/>
            <p:nvPr/>
          </p:nvGrpSpPr>
          <p:grpSpPr>
            <a:xfrm>
              <a:off x="3775534" y="1462599"/>
              <a:ext cx="322325" cy="285958"/>
              <a:chOff x="3847850" y="1889150"/>
              <a:chExt cx="164100" cy="145600"/>
            </a:xfrm>
          </p:grpSpPr>
          <p:sp>
            <p:nvSpPr>
              <p:cNvPr id="7443" name="Google Shape;7443;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58"/>
            <p:cNvGrpSpPr/>
            <p:nvPr/>
          </p:nvGrpSpPr>
          <p:grpSpPr>
            <a:xfrm>
              <a:off x="3545329" y="1646528"/>
              <a:ext cx="293746" cy="285811"/>
              <a:chOff x="3730650" y="1982800"/>
              <a:chExt cx="149550" cy="145525"/>
            </a:xfrm>
          </p:grpSpPr>
          <p:sp>
            <p:nvSpPr>
              <p:cNvPr id="7446" name="Google Shape;7446;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58"/>
            <p:cNvGrpSpPr/>
            <p:nvPr/>
          </p:nvGrpSpPr>
          <p:grpSpPr>
            <a:xfrm>
              <a:off x="3348603" y="1415046"/>
              <a:ext cx="294384" cy="284387"/>
              <a:chOff x="3630494" y="1864938"/>
              <a:chExt cx="149875" cy="144800"/>
            </a:xfrm>
          </p:grpSpPr>
          <p:sp>
            <p:nvSpPr>
              <p:cNvPr id="7449" name="Google Shape;7449;p5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51" name="Google Shape;7451;p58"/>
          <p:cNvGrpSpPr/>
          <p:nvPr/>
        </p:nvGrpSpPr>
        <p:grpSpPr>
          <a:xfrm>
            <a:off x="2268517" y="3493832"/>
            <a:ext cx="1324924" cy="678083"/>
            <a:chOff x="2413923" y="3711366"/>
            <a:chExt cx="1374117" cy="703260"/>
          </a:xfrm>
        </p:grpSpPr>
        <p:grpSp>
          <p:nvGrpSpPr>
            <p:cNvPr id="7452" name="Google Shape;7452;p58"/>
            <p:cNvGrpSpPr/>
            <p:nvPr/>
          </p:nvGrpSpPr>
          <p:grpSpPr>
            <a:xfrm>
              <a:off x="2413923" y="3711366"/>
              <a:ext cx="1374117" cy="703260"/>
              <a:chOff x="2413923" y="3711366"/>
              <a:chExt cx="1374117" cy="703260"/>
            </a:xfrm>
          </p:grpSpPr>
          <p:sp>
            <p:nvSpPr>
              <p:cNvPr id="7453" name="Google Shape;7453;p58"/>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4" name="Google Shape;7454;p58"/>
              <p:cNvGrpSpPr/>
              <p:nvPr/>
            </p:nvGrpSpPr>
            <p:grpSpPr>
              <a:xfrm>
                <a:off x="2600284" y="3808654"/>
                <a:ext cx="234506" cy="138009"/>
                <a:chOff x="2600284" y="3808654"/>
                <a:chExt cx="234506" cy="138009"/>
              </a:xfrm>
            </p:grpSpPr>
            <p:sp>
              <p:nvSpPr>
                <p:cNvPr id="7455" name="Google Shape;7455;p58"/>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6" name="Google Shape;7456;p5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457" name="Google Shape;7457;p58"/>
              <p:cNvGrpSpPr/>
              <p:nvPr/>
            </p:nvGrpSpPr>
            <p:grpSpPr>
              <a:xfrm>
                <a:off x="3359659" y="3805664"/>
                <a:ext cx="232294" cy="141000"/>
                <a:chOff x="3359659" y="3805664"/>
                <a:chExt cx="232294" cy="141000"/>
              </a:xfrm>
            </p:grpSpPr>
            <p:sp>
              <p:nvSpPr>
                <p:cNvPr id="7458" name="Google Shape;7458;p58"/>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59" name="Google Shape;7459;p5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460" name="Google Shape;7460;p58"/>
              <p:cNvGrpSpPr/>
              <p:nvPr/>
            </p:nvGrpSpPr>
            <p:grpSpPr>
              <a:xfrm>
                <a:off x="3067316" y="3711366"/>
                <a:ext cx="66900" cy="166809"/>
                <a:chOff x="3067316" y="3711366"/>
                <a:chExt cx="66900" cy="166809"/>
              </a:xfrm>
            </p:grpSpPr>
            <p:sp>
              <p:nvSpPr>
                <p:cNvPr id="7461" name="Google Shape;7461;p58"/>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2" name="Google Shape;7462;p5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463" name="Google Shape;7463;p58"/>
              <p:cNvGrpSpPr/>
              <p:nvPr/>
            </p:nvGrpSpPr>
            <p:grpSpPr>
              <a:xfrm>
                <a:off x="2413923" y="4058666"/>
                <a:ext cx="224119" cy="66900"/>
                <a:chOff x="2413923" y="4058666"/>
                <a:chExt cx="224119" cy="66900"/>
              </a:xfrm>
            </p:grpSpPr>
            <p:sp>
              <p:nvSpPr>
                <p:cNvPr id="7464" name="Google Shape;7464;p58"/>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5" name="Google Shape;7465;p5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466" name="Google Shape;7466;p58"/>
              <p:cNvGrpSpPr/>
              <p:nvPr/>
            </p:nvGrpSpPr>
            <p:grpSpPr>
              <a:xfrm>
                <a:off x="3564643" y="4058666"/>
                <a:ext cx="223397" cy="66900"/>
                <a:chOff x="3564643" y="4058666"/>
                <a:chExt cx="223397" cy="66900"/>
              </a:xfrm>
            </p:grpSpPr>
            <p:sp>
              <p:nvSpPr>
                <p:cNvPr id="7467" name="Google Shape;7467;p58"/>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68" name="Google Shape;7468;p5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469" name="Google Shape;7469;p58"/>
            <p:cNvGrpSpPr/>
            <p:nvPr/>
          </p:nvGrpSpPr>
          <p:grpSpPr>
            <a:xfrm>
              <a:off x="2633353" y="3965763"/>
              <a:ext cx="933975" cy="445687"/>
              <a:chOff x="2633353" y="3965763"/>
              <a:chExt cx="933975" cy="445687"/>
            </a:xfrm>
          </p:grpSpPr>
          <p:sp>
            <p:nvSpPr>
              <p:cNvPr id="7470" name="Google Shape;7470;p58"/>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8"/>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2" name="Google Shape;7472;p58"/>
          <p:cNvGrpSpPr/>
          <p:nvPr/>
        </p:nvGrpSpPr>
        <p:grpSpPr>
          <a:xfrm>
            <a:off x="6392789" y="1044380"/>
            <a:ext cx="1131087" cy="587383"/>
            <a:chOff x="238125" y="999450"/>
            <a:chExt cx="7140700" cy="3708225"/>
          </a:xfrm>
        </p:grpSpPr>
        <p:sp>
          <p:nvSpPr>
            <p:cNvPr id="7473" name="Google Shape;7473;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58"/>
          <p:cNvGrpSpPr/>
          <p:nvPr/>
        </p:nvGrpSpPr>
        <p:grpSpPr>
          <a:xfrm>
            <a:off x="3744240" y="3493874"/>
            <a:ext cx="1375854" cy="678131"/>
            <a:chOff x="3913765" y="3641905"/>
            <a:chExt cx="1522805" cy="750560"/>
          </a:xfrm>
        </p:grpSpPr>
        <p:grpSp>
          <p:nvGrpSpPr>
            <p:cNvPr id="7483" name="Google Shape;7483;p58"/>
            <p:cNvGrpSpPr/>
            <p:nvPr/>
          </p:nvGrpSpPr>
          <p:grpSpPr>
            <a:xfrm>
              <a:off x="3913765" y="3997002"/>
              <a:ext cx="1522805" cy="395463"/>
              <a:chOff x="3913765" y="3997002"/>
              <a:chExt cx="1522805" cy="395463"/>
            </a:xfrm>
          </p:grpSpPr>
          <p:grpSp>
            <p:nvGrpSpPr>
              <p:cNvPr id="7484" name="Google Shape;7484;p58"/>
              <p:cNvGrpSpPr/>
              <p:nvPr/>
            </p:nvGrpSpPr>
            <p:grpSpPr>
              <a:xfrm>
                <a:off x="3913765" y="4138659"/>
                <a:ext cx="507602" cy="253806"/>
                <a:chOff x="3913765" y="4138659"/>
                <a:chExt cx="507602" cy="253806"/>
              </a:xfrm>
            </p:grpSpPr>
            <p:sp>
              <p:nvSpPr>
                <p:cNvPr id="7485" name="Google Shape;7485;p5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487" name="Google Shape;7487;p58"/>
              <p:cNvGrpSpPr/>
              <p:nvPr/>
            </p:nvGrpSpPr>
            <p:grpSpPr>
              <a:xfrm>
                <a:off x="4421361" y="3997002"/>
                <a:ext cx="507618" cy="395463"/>
                <a:chOff x="4421361" y="3997002"/>
                <a:chExt cx="507618" cy="395463"/>
              </a:xfrm>
            </p:grpSpPr>
            <p:sp>
              <p:nvSpPr>
                <p:cNvPr id="7488" name="Google Shape;7488;p5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0" name="Google Shape;7490;p58"/>
              <p:cNvGrpSpPr/>
              <p:nvPr/>
            </p:nvGrpSpPr>
            <p:grpSpPr>
              <a:xfrm>
                <a:off x="4928973" y="4189418"/>
                <a:ext cx="507596" cy="203047"/>
                <a:chOff x="4928973" y="4189418"/>
                <a:chExt cx="507596" cy="203047"/>
              </a:xfrm>
            </p:grpSpPr>
            <p:sp>
              <p:nvSpPr>
                <p:cNvPr id="7491" name="Google Shape;7491;p5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3" name="Google Shape;7493;p58"/>
            <p:cNvGrpSpPr/>
            <p:nvPr/>
          </p:nvGrpSpPr>
          <p:grpSpPr>
            <a:xfrm>
              <a:off x="4482186" y="3641905"/>
              <a:ext cx="397605" cy="349784"/>
              <a:chOff x="2906375" y="1159725"/>
              <a:chExt cx="1860575" cy="1636800"/>
            </a:xfrm>
          </p:grpSpPr>
          <p:sp>
            <p:nvSpPr>
              <p:cNvPr id="7494" name="Google Shape;7494;p5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98" name="Google Shape;7498;p58"/>
          <p:cNvGrpSpPr/>
          <p:nvPr/>
        </p:nvGrpSpPr>
        <p:grpSpPr>
          <a:xfrm>
            <a:off x="6528949" y="1853801"/>
            <a:ext cx="940737" cy="721067"/>
            <a:chOff x="6599718" y="2068734"/>
            <a:chExt cx="940737" cy="721067"/>
          </a:xfrm>
        </p:grpSpPr>
        <p:sp>
          <p:nvSpPr>
            <p:cNvPr id="7499" name="Google Shape;7499;p5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5" name="Google Shape;7505;p58"/>
            <p:cNvGrpSpPr/>
            <p:nvPr/>
          </p:nvGrpSpPr>
          <p:grpSpPr>
            <a:xfrm>
              <a:off x="6836957" y="2068734"/>
              <a:ext cx="461892" cy="721067"/>
              <a:chOff x="6836957" y="2068734"/>
              <a:chExt cx="461892" cy="721067"/>
            </a:xfrm>
          </p:grpSpPr>
          <p:sp>
            <p:nvSpPr>
              <p:cNvPr id="7506" name="Google Shape;7506;p5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2" name="Google Shape;7512;p58"/>
              <p:cNvGrpSpPr/>
              <p:nvPr/>
            </p:nvGrpSpPr>
            <p:grpSpPr>
              <a:xfrm>
                <a:off x="6836957" y="2068734"/>
                <a:ext cx="461892" cy="721067"/>
                <a:chOff x="6836957" y="2068734"/>
                <a:chExt cx="461892" cy="721067"/>
              </a:xfrm>
            </p:grpSpPr>
            <p:sp>
              <p:nvSpPr>
                <p:cNvPr id="7513" name="Google Shape;7513;p5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20" name="Google Shape;7520;p58"/>
          <p:cNvGrpSpPr/>
          <p:nvPr/>
        </p:nvGrpSpPr>
        <p:grpSpPr>
          <a:xfrm>
            <a:off x="2412267" y="1858147"/>
            <a:ext cx="712577" cy="712374"/>
            <a:chOff x="2559249" y="2069323"/>
            <a:chExt cx="685566" cy="685634"/>
          </a:xfrm>
        </p:grpSpPr>
        <p:sp>
          <p:nvSpPr>
            <p:cNvPr id="7521" name="Google Shape;7521;p5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58"/>
          <p:cNvGrpSpPr/>
          <p:nvPr/>
        </p:nvGrpSpPr>
        <p:grpSpPr>
          <a:xfrm>
            <a:off x="7594705" y="970936"/>
            <a:ext cx="845645" cy="711911"/>
            <a:chOff x="951975" y="315800"/>
            <a:chExt cx="5860325" cy="4933550"/>
          </a:xfrm>
        </p:grpSpPr>
        <p:sp>
          <p:nvSpPr>
            <p:cNvPr id="7535" name="Google Shape;7535;p5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58"/>
          <p:cNvGrpSpPr/>
          <p:nvPr/>
        </p:nvGrpSpPr>
        <p:grpSpPr>
          <a:xfrm>
            <a:off x="3691834" y="2707045"/>
            <a:ext cx="1617932" cy="621724"/>
            <a:chOff x="3862800" y="3038525"/>
            <a:chExt cx="1329006" cy="510698"/>
          </a:xfrm>
        </p:grpSpPr>
        <p:sp>
          <p:nvSpPr>
            <p:cNvPr id="7544" name="Google Shape;7544;p5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6" name="Google Shape;7546;p58"/>
            <p:cNvGrpSpPr/>
            <p:nvPr/>
          </p:nvGrpSpPr>
          <p:grpSpPr>
            <a:xfrm>
              <a:off x="3967075" y="3040337"/>
              <a:ext cx="1019927" cy="402126"/>
              <a:chOff x="3967075" y="3040337"/>
              <a:chExt cx="1019927" cy="402126"/>
            </a:xfrm>
          </p:grpSpPr>
          <p:sp>
            <p:nvSpPr>
              <p:cNvPr id="7547" name="Google Shape;7547;p5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58"/>
            <p:cNvGrpSpPr/>
            <p:nvPr/>
          </p:nvGrpSpPr>
          <p:grpSpPr>
            <a:xfrm>
              <a:off x="4186700" y="3040337"/>
              <a:ext cx="390475" cy="183289"/>
              <a:chOff x="4186700" y="3040337"/>
              <a:chExt cx="390475" cy="183289"/>
            </a:xfrm>
          </p:grpSpPr>
          <p:sp>
            <p:nvSpPr>
              <p:cNvPr id="7550" name="Google Shape;7550;p5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58"/>
            <p:cNvGrpSpPr/>
            <p:nvPr/>
          </p:nvGrpSpPr>
          <p:grpSpPr>
            <a:xfrm>
              <a:off x="4073727" y="3040337"/>
              <a:ext cx="697794" cy="296263"/>
              <a:chOff x="4073727" y="3040337"/>
              <a:chExt cx="697794" cy="296263"/>
            </a:xfrm>
          </p:grpSpPr>
          <p:sp>
            <p:nvSpPr>
              <p:cNvPr id="7553" name="Google Shape;7553;p5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5" name="Google Shape;7555;p58"/>
            <p:cNvGrpSpPr/>
            <p:nvPr/>
          </p:nvGrpSpPr>
          <p:grpSpPr>
            <a:xfrm>
              <a:off x="3862800" y="3038525"/>
              <a:ext cx="1329006" cy="510698"/>
              <a:chOff x="3862800" y="3038525"/>
              <a:chExt cx="1329006" cy="510698"/>
            </a:xfrm>
          </p:grpSpPr>
          <p:sp>
            <p:nvSpPr>
              <p:cNvPr id="7556" name="Google Shape;7556;p58"/>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8"/>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58" name="Google Shape;7558;p58"/>
          <p:cNvGrpSpPr/>
          <p:nvPr/>
        </p:nvGrpSpPr>
        <p:grpSpPr>
          <a:xfrm>
            <a:off x="700156" y="970936"/>
            <a:ext cx="883205" cy="775176"/>
            <a:chOff x="649648" y="271400"/>
            <a:chExt cx="6215377" cy="5455143"/>
          </a:xfrm>
        </p:grpSpPr>
        <p:sp>
          <p:nvSpPr>
            <p:cNvPr id="7559" name="Google Shape;7559;p5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58"/>
          <p:cNvGrpSpPr/>
          <p:nvPr/>
        </p:nvGrpSpPr>
        <p:grpSpPr>
          <a:xfrm>
            <a:off x="2308457" y="970936"/>
            <a:ext cx="767704" cy="815489"/>
            <a:chOff x="2499700" y="1135950"/>
            <a:chExt cx="732402" cy="777990"/>
          </a:xfrm>
        </p:grpSpPr>
        <p:grpSp>
          <p:nvGrpSpPr>
            <p:cNvPr id="7572" name="Google Shape;7572;p58"/>
            <p:cNvGrpSpPr/>
            <p:nvPr/>
          </p:nvGrpSpPr>
          <p:grpSpPr>
            <a:xfrm>
              <a:off x="2499700" y="1135950"/>
              <a:ext cx="732402" cy="694705"/>
              <a:chOff x="2499700" y="1135950"/>
              <a:chExt cx="732402" cy="694705"/>
            </a:xfrm>
          </p:grpSpPr>
          <p:sp>
            <p:nvSpPr>
              <p:cNvPr id="7573" name="Google Shape;7573;p5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58"/>
            <p:cNvGrpSpPr/>
            <p:nvPr/>
          </p:nvGrpSpPr>
          <p:grpSpPr>
            <a:xfrm>
              <a:off x="2517909" y="1188726"/>
              <a:ext cx="702702" cy="725214"/>
              <a:chOff x="2517909" y="1188726"/>
              <a:chExt cx="702702" cy="725214"/>
            </a:xfrm>
          </p:grpSpPr>
          <p:sp>
            <p:nvSpPr>
              <p:cNvPr id="7601" name="Google Shape;7601;p5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6" name="Google Shape;7606;p58"/>
          <p:cNvGrpSpPr/>
          <p:nvPr/>
        </p:nvGrpSpPr>
        <p:grpSpPr>
          <a:xfrm>
            <a:off x="1654189" y="970936"/>
            <a:ext cx="583439" cy="870229"/>
            <a:chOff x="1716825" y="1121550"/>
            <a:chExt cx="622800" cy="928938"/>
          </a:xfrm>
        </p:grpSpPr>
        <p:grpSp>
          <p:nvGrpSpPr>
            <p:cNvPr id="7607" name="Google Shape;7607;p58"/>
            <p:cNvGrpSpPr/>
            <p:nvPr/>
          </p:nvGrpSpPr>
          <p:grpSpPr>
            <a:xfrm>
              <a:off x="1716825" y="1121550"/>
              <a:ext cx="622800" cy="928938"/>
              <a:chOff x="1716825" y="1121550"/>
              <a:chExt cx="622800" cy="928938"/>
            </a:xfrm>
          </p:grpSpPr>
          <p:cxnSp>
            <p:nvCxnSpPr>
              <p:cNvPr id="7608" name="Google Shape;7608;p5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609" name="Google Shape;7609;p5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58"/>
            <p:cNvGrpSpPr/>
            <p:nvPr/>
          </p:nvGrpSpPr>
          <p:grpSpPr>
            <a:xfrm>
              <a:off x="1768050" y="1172775"/>
              <a:ext cx="520200" cy="832000"/>
              <a:chOff x="1768050" y="1172775"/>
              <a:chExt cx="520200" cy="832000"/>
            </a:xfrm>
          </p:grpSpPr>
          <p:cxnSp>
            <p:nvCxnSpPr>
              <p:cNvPr id="7611" name="Google Shape;7611;p5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612" name="Google Shape;7612;p5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58"/>
            <p:cNvGrpSpPr/>
            <p:nvPr/>
          </p:nvGrpSpPr>
          <p:grpSpPr>
            <a:xfrm>
              <a:off x="1820100" y="1225475"/>
              <a:ext cx="416400" cy="729575"/>
              <a:chOff x="1820100" y="1225475"/>
              <a:chExt cx="416400" cy="729575"/>
            </a:xfrm>
          </p:grpSpPr>
          <p:cxnSp>
            <p:nvCxnSpPr>
              <p:cNvPr id="7614" name="Google Shape;7614;p5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615" name="Google Shape;7615;p5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58"/>
            <p:cNvGrpSpPr/>
            <p:nvPr/>
          </p:nvGrpSpPr>
          <p:grpSpPr>
            <a:xfrm>
              <a:off x="1874250" y="1278825"/>
              <a:ext cx="308100" cy="605275"/>
              <a:chOff x="1874250" y="1278825"/>
              <a:chExt cx="308100" cy="605275"/>
            </a:xfrm>
          </p:grpSpPr>
          <p:cxnSp>
            <p:nvCxnSpPr>
              <p:cNvPr id="7617" name="Google Shape;7617;p5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618" name="Google Shape;7618;p5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9" name="Google Shape;7619;p5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58"/>
          <p:cNvGrpSpPr/>
          <p:nvPr/>
        </p:nvGrpSpPr>
        <p:grpSpPr>
          <a:xfrm>
            <a:off x="1574012" y="1857258"/>
            <a:ext cx="739072" cy="714152"/>
            <a:chOff x="4334725" y="1355875"/>
            <a:chExt cx="3106650" cy="3001900"/>
          </a:xfrm>
        </p:grpSpPr>
        <p:grpSp>
          <p:nvGrpSpPr>
            <p:cNvPr id="7621" name="Google Shape;7621;p58"/>
            <p:cNvGrpSpPr/>
            <p:nvPr/>
          </p:nvGrpSpPr>
          <p:grpSpPr>
            <a:xfrm>
              <a:off x="4516050" y="1724875"/>
              <a:ext cx="2693725" cy="2632900"/>
              <a:chOff x="4516050" y="1724875"/>
              <a:chExt cx="2693725" cy="2632900"/>
            </a:xfrm>
          </p:grpSpPr>
          <p:sp>
            <p:nvSpPr>
              <p:cNvPr id="7622" name="Google Shape;7622;p5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58"/>
            <p:cNvGrpSpPr/>
            <p:nvPr/>
          </p:nvGrpSpPr>
          <p:grpSpPr>
            <a:xfrm>
              <a:off x="4334725" y="1355875"/>
              <a:ext cx="3106650" cy="2709650"/>
              <a:chOff x="4334725" y="1355875"/>
              <a:chExt cx="3106650" cy="2709650"/>
            </a:xfrm>
          </p:grpSpPr>
          <p:sp>
            <p:nvSpPr>
              <p:cNvPr id="7626" name="Google Shape;7626;p5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9" name="Google Shape;7629;p58"/>
          <p:cNvGrpSpPr/>
          <p:nvPr/>
        </p:nvGrpSpPr>
        <p:grpSpPr>
          <a:xfrm>
            <a:off x="7690961" y="3488029"/>
            <a:ext cx="312074" cy="684173"/>
            <a:chOff x="7645573" y="3754300"/>
            <a:chExt cx="293855" cy="644170"/>
          </a:xfrm>
        </p:grpSpPr>
        <p:sp>
          <p:nvSpPr>
            <p:cNvPr id="7630" name="Google Shape;7630;p5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58"/>
          <p:cNvGrpSpPr/>
          <p:nvPr/>
        </p:nvGrpSpPr>
        <p:grpSpPr>
          <a:xfrm>
            <a:off x="5612949" y="970936"/>
            <a:ext cx="709011" cy="739359"/>
            <a:chOff x="5830645" y="1256617"/>
            <a:chExt cx="530340" cy="553040"/>
          </a:xfrm>
        </p:grpSpPr>
        <p:grpSp>
          <p:nvGrpSpPr>
            <p:cNvPr id="7633" name="Google Shape;7633;p58"/>
            <p:cNvGrpSpPr/>
            <p:nvPr/>
          </p:nvGrpSpPr>
          <p:grpSpPr>
            <a:xfrm>
              <a:off x="5830645" y="1256617"/>
              <a:ext cx="259743" cy="269909"/>
              <a:chOff x="5830645" y="1256617"/>
              <a:chExt cx="259743" cy="269909"/>
            </a:xfrm>
          </p:grpSpPr>
          <p:sp>
            <p:nvSpPr>
              <p:cNvPr id="7634" name="Google Shape;7634;p5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58"/>
            <p:cNvGrpSpPr/>
            <p:nvPr/>
          </p:nvGrpSpPr>
          <p:grpSpPr>
            <a:xfrm>
              <a:off x="6101293" y="1256617"/>
              <a:ext cx="259692" cy="269909"/>
              <a:chOff x="6101293" y="1256617"/>
              <a:chExt cx="259692" cy="269909"/>
            </a:xfrm>
          </p:grpSpPr>
          <p:sp>
            <p:nvSpPr>
              <p:cNvPr id="7637" name="Google Shape;7637;p5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58"/>
            <p:cNvGrpSpPr/>
            <p:nvPr/>
          </p:nvGrpSpPr>
          <p:grpSpPr>
            <a:xfrm>
              <a:off x="5830645" y="1539749"/>
              <a:ext cx="259692" cy="269909"/>
              <a:chOff x="5830645" y="1539749"/>
              <a:chExt cx="259692" cy="269909"/>
            </a:xfrm>
          </p:grpSpPr>
          <p:sp>
            <p:nvSpPr>
              <p:cNvPr id="7640" name="Google Shape;7640;p5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58"/>
            <p:cNvGrpSpPr/>
            <p:nvPr/>
          </p:nvGrpSpPr>
          <p:grpSpPr>
            <a:xfrm>
              <a:off x="6101293" y="1539749"/>
              <a:ext cx="259692" cy="269909"/>
              <a:chOff x="6101293" y="1539749"/>
              <a:chExt cx="259692" cy="269909"/>
            </a:xfrm>
          </p:grpSpPr>
          <p:sp>
            <p:nvSpPr>
              <p:cNvPr id="7643" name="Google Shape;7643;p5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5" name="Google Shape;7645;p5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6" name="Google Shape;7646;p58"/>
          <p:cNvGrpSpPr/>
          <p:nvPr/>
        </p:nvGrpSpPr>
        <p:grpSpPr>
          <a:xfrm>
            <a:off x="714444" y="2707052"/>
            <a:ext cx="1452955" cy="621360"/>
            <a:chOff x="732422" y="2990152"/>
            <a:chExt cx="1337773" cy="572102"/>
          </a:xfrm>
        </p:grpSpPr>
        <p:sp>
          <p:nvSpPr>
            <p:cNvPr id="7647" name="Google Shape;7647;p5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656"/>
        <p:cNvGrpSpPr/>
        <p:nvPr/>
      </p:nvGrpSpPr>
      <p:grpSpPr>
        <a:xfrm>
          <a:off x="0" y="0"/>
          <a:ext cx="0" cy="0"/>
          <a:chOff x="0" y="0"/>
          <a:chExt cx="0" cy="0"/>
        </a:xfrm>
      </p:grpSpPr>
      <p:grpSp>
        <p:nvGrpSpPr>
          <p:cNvPr id="7657" name="Google Shape;7657;p59"/>
          <p:cNvGrpSpPr/>
          <p:nvPr/>
        </p:nvGrpSpPr>
        <p:grpSpPr>
          <a:xfrm>
            <a:off x="708579" y="965872"/>
            <a:ext cx="1636117" cy="1526144"/>
            <a:chOff x="729238" y="1179665"/>
            <a:chExt cx="1636117" cy="1526144"/>
          </a:xfrm>
        </p:grpSpPr>
        <p:grpSp>
          <p:nvGrpSpPr>
            <p:cNvPr id="7658" name="Google Shape;7658;p59"/>
            <p:cNvGrpSpPr/>
            <p:nvPr/>
          </p:nvGrpSpPr>
          <p:grpSpPr>
            <a:xfrm>
              <a:off x="729238" y="1179665"/>
              <a:ext cx="80700" cy="1526144"/>
              <a:chOff x="729238" y="1179665"/>
              <a:chExt cx="80700" cy="1526144"/>
            </a:xfrm>
          </p:grpSpPr>
          <p:sp>
            <p:nvSpPr>
              <p:cNvPr id="7659" name="Google Shape;7659;p59"/>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9"/>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9"/>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9"/>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59"/>
            <p:cNvGrpSpPr/>
            <p:nvPr/>
          </p:nvGrpSpPr>
          <p:grpSpPr>
            <a:xfrm>
              <a:off x="903098" y="1179665"/>
              <a:ext cx="80700" cy="1526144"/>
              <a:chOff x="903098" y="1179665"/>
              <a:chExt cx="80700" cy="1526144"/>
            </a:xfrm>
          </p:grpSpPr>
          <p:sp>
            <p:nvSpPr>
              <p:cNvPr id="7670" name="Google Shape;7670;p59"/>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9"/>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9"/>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9"/>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9"/>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9"/>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59"/>
            <p:cNvGrpSpPr/>
            <p:nvPr/>
          </p:nvGrpSpPr>
          <p:grpSpPr>
            <a:xfrm>
              <a:off x="1076958" y="1179665"/>
              <a:ext cx="80700" cy="1526144"/>
              <a:chOff x="1076958" y="1179665"/>
              <a:chExt cx="80700" cy="1526144"/>
            </a:xfrm>
          </p:grpSpPr>
          <p:sp>
            <p:nvSpPr>
              <p:cNvPr id="7681" name="Google Shape;7681;p59"/>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9"/>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9"/>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9"/>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9"/>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9"/>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9"/>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59"/>
            <p:cNvGrpSpPr/>
            <p:nvPr/>
          </p:nvGrpSpPr>
          <p:grpSpPr>
            <a:xfrm>
              <a:off x="1247707" y="1179665"/>
              <a:ext cx="80700" cy="1526144"/>
              <a:chOff x="1247707" y="1179665"/>
              <a:chExt cx="80700" cy="1526144"/>
            </a:xfrm>
          </p:grpSpPr>
          <p:sp>
            <p:nvSpPr>
              <p:cNvPr id="7692" name="Google Shape;7692;p59"/>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9"/>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9"/>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9"/>
            <p:cNvGrpSpPr/>
            <p:nvPr/>
          </p:nvGrpSpPr>
          <p:grpSpPr>
            <a:xfrm>
              <a:off x="1421567" y="1179665"/>
              <a:ext cx="80700" cy="1526144"/>
              <a:chOff x="1421567" y="1179665"/>
              <a:chExt cx="80700" cy="1526144"/>
            </a:xfrm>
          </p:grpSpPr>
          <p:sp>
            <p:nvSpPr>
              <p:cNvPr id="7703" name="Google Shape;7703;p59"/>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9"/>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9"/>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9"/>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9"/>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9"/>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9"/>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9"/>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59"/>
            <p:cNvGrpSpPr/>
            <p:nvPr/>
          </p:nvGrpSpPr>
          <p:grpSpPr>
            <a:xfrm>
              <a:off x="1592327" y="1179665"/>
              <a:ext cx="80700" cy="1526144"/>
              <a:chOff x="1592327" y="1179665"/>
              <a:chExt cx="80700" cy="1526144"/>
            </a:xfrm>
          </p:grpSpPr>
          <p:sp>
            <p:nvSpPr>
              <p:cNvPr id="7714" name="Google Shape;7714;p59"/>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9"/>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9"/>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9"/>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9"/>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9"/>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59"/>
            <p:cNvGrpSpPr/>
            <p:nvPr/>
          </p:nvGrpSpPr>
          <p:grpSpPr>
            <a:xfrm>
              <a:off x="1766187" y="1179665"/>
              <a:ext cx="80700" cy="1526144"/>
              <a:chOff x="1766187" y="1179665"/>
              <a:chExt cx="80700" cy="1526144"/>
            </a:xfrm>
          </p:grpSpPr>
          <p:sp>
            <p:nvSpPr>
              <p:cNvPr id="7725" name="Google Shape;7725;p59"/>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9"/>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9"/>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9"/>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9"/>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9"/>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9"/>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9"/>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9"/>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59"/>
            <p:cNvGrpSpPr/>
            <p:nvPr/>
          </p:nvGrpSpPr>
          <p:grpSpPr>
            <a:xfrm>
              <a:off x="1936935" y="1179665"/>
              <a:ext cx="80700" cy="1526144"/>
              <a:chOff x="1936935" y="1179665"/>
              <a:chExt cx="80700" cy="1526144"/>
            </a:xfrm>
          </p:grpSpPr>
          <p:sp>
            <p:nvSpPr>
              <p:cNvPr id="7736" name="Google Shape;7736;p59"/>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9"/>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9"/>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9"/>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9"/>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59"/>
            <p:cNvGrpSpPr/>
            <p:nvPr/>
          </p:nvGrpSpPr>
          <p:grpSpPr>
            <a:xfrm>
              <a:off x="2110795" y="1179665"/>
              <a:ext cx="80700" cy="1526144"/>
              <a:chOff x="2110795" y="1179665"/>
              <a:chExt cx="80700" cy="1526144"/>
            </a:xfrm>
          </p:grpSpPr>
          <p:sp>
            <p:nvSpPr>
              <p:cNvPr id="7747" name="Google Shape;7747;p59"/>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9"/>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9"/>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9"/>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59"/>
            <p:cNvGrpSpPr/>
            <p:nvPr/>
          </p:nvGrpSpPr>
          <p:grpSpPr>
            <a:xfrm>
              <a:off x="2284655" y="1179665"/>
              <a:ext cx="80700" cy="1526144"/>
              <a:chOff x="2284655" y="1179665"/>
              <a:chExt cx="80700" cy="1526144"/>
            </a:xfrm>
          </p:grpSpPr>
          <p:sp>
            <p:nvSpPr>
              <p:cNvPr id="7758" name="Google Shape;7758;p59"/>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9"/>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9"/>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9"/>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9"/>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9"/>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8" name="Google Shape;7768;p59"/>
          <p:cNvGrpSpPr/>
          <p:nvPr/>
        </p:nvGrpSpPr>
        <p:grpSpPr>
          <a:xfrm>
            <a:off x="2603245" y="985011"/>
            <a:ext cx="1364248" cy="1102133"/>
            <a:chOff x="2623904" y="1198803"/>
            <a:chExt cx="1364248" cy="1102133"/>
          </a:xfrm>
        </p:grpSpPr>
        <p:grpSp>
          <p:nvGrpSpPr>
            <p:cNvPr id="7769" name="Google Shape;7769;p59"/>
            <p:cNvGrpSpPr/>
            <p:nvPr/>
          </p:nvGrpSpPr>
          <p:grpSpPr>
            <a:xfrm>
              <a:off x="2623907" y="1198803"/>
              <a:ext cx="1364245" cy="273000"/>
              <a:chOff x="2623907" y="1198803"/>
              <a:chExt cx="1364245" cy="273000"/>
            </a:xfrm>
          </p:grpSpPr>
          <p:sp>
            <p:nvSpPr>
              <p:cNvPr id="7770" name="Google Shape;7770;p59"/>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59"/>
            <p:cNvGrpSpPr/>
            <p:nvPr/>
          </p:nvGrpSpPr>
          <p:grpSpPr>
            <a:xfrm>
              <a:off x="2623904" y="1476964"/>
              <a:ext cx="1364245" cy="273000"/>
              <a:chOff x="2623904" y="1476964"/>
              <a:chExt cx="1364245" cy="273000"/>
            </a:xfrm>
          </p:grpSpPr>
          <p:sp>
            <p:nvSpPr>
              <p:cNvPr id="7776" name="Google Shape;7776;p59"/>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9"/>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9"/>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59"/>
            <p:cNvGrpSpPr/>
            <p:nvPr/>
          </p:nvGrpSpPr>
          <p:grpSpPr>
            <a:xfrm>
              <a:off x="2623907" y="1749775"/>
              <a:ext cx="1364245" cy="273000"/>
              <a:chOff x="2623907" y="1749775"/>
              <a:chExt cx="1364245" cy="273000"/>
            </a:xfrm>
          </p:grpSpPr>
          <p:sp>
            <p:nvSpPr>
              <p:cNvPr id="7782" name="Google Shape;7782;p59"/>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9"/>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59"/>
            <p:cNvGrpSpPr/>
            <p:nvPr/>
          </p:nvGrpSpPr>
          <p:grpSpPr>
            <a:xfrm>
              <a:off x="2623904" y="2027936"/>
              <a:ext cx="1364245" cy="273000"/>
              <a:chOff x="2623904" y="2027936"/>
              <a:chExt cx="1364245" cy="273000"/>
            </a:xfrm>
          </p:grpSpPr>
          <p:sp>
            <p:nvSpPr>
              <p:cNvPr id="7788" name="Google Shape;7788;p5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93" name="Google Shape;7793;p59"/>
          <p:cNvGrpSpPr/>
          <p:nvPr/>
        </p:nvGrpSpPr>
        <p:grpSpPr>
          <a:xfrm>
            <a:off x="2592706" y="2444193"/>
            <a:ext cx="1387541" cy="159124"/>
            <a:chOff x="3200660" y="2180272"/>
            <a:chExt cx="2563824" cy="378237"/>
          </a:xfrm>
        </p:grpSpPr>
        <p:sp>
          <p:nvSpPr>
            <p:cNvPr id="7794" name="Google Shape;7794;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9"/>
          <p:cNvGrpSpPr/>
          <p:nvPr/>
        </p:nvGrpSpPr>
        <p:grpSpPr>
          <a:xfrm>
            <a:off x="2589231" y="2722018"/>
            <a:ext cx="1390502" cy="159625"/>
            <a:chOff x="3530150" y="2790075"/>
            <a:chExt cx="1962600" cy="225300"/>
          </a:xfrm>
        </p:grpSpPr>
        <p:sp>
          <p:nvSpPr>
            <p:cNvPr id="7813" name="Google Shape;7813;p5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59"/>
          <p:cNvGrpSpPr/>
          <p:nvPr/>
        </p:nvGrpSpPr>
        <p:grpSpPr>
          <a:xfrm>
            <a:off x="2589884" y="3000344"/>
            <a:ext cx="1411629" cy="153761"/>
            <a:chOff x="3558802" y="4011427"/>
            <a:chExt cx="1866000" cy="111300"/>
          </a:xfrm>
        </p:grpSpPr>
        <p:sp>
          <p:nvSpPr>
            <p:cNvPr id="7816" name="Google Shape;7816;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59"/>
          <p:cNvGrpSpPr/>
          <p:nvPr/>
        </p:nvGrpSpPr>
        <p:grpSpPr>
          <a:xfrm>
            <a:off x="2589576" y="2205744"/>
            <a:ext cx="1383503" cy="119749"/>
            <a:chOff x="3465975" y="2270276"/>
            <a:chExt cx="1986364" cy="171929"/>
          </a:xfrm>
        </p:grpSpPr>
        <p:sp>
          <p:nvSpPr>
            <p:cNvPr id="7819" name="Google Shape;7819;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9"/>
          <p:cNvGrpSpPr/>
          <p:nvPr/>
        </p:nvGrpSpPr>
        <p:grpSpPr>
          <a:xfrm>
            <a:off x="2600584" y="3569394"/>
            <a:ext cx="1369531" cy="195460"/>
            <a:chOff x="723300" y="4253549"/>
            <a:chExt cx="2276482" cy="324900"/>
          </a:xfrm>
        </p:grpSpPr>
        <p:sp>
          <p:nvSpPr>
            <p:cNvPr id="7828" name="Google Shape;7828;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3" name="Google Shape;7833;p59"/>
          <p:cNvGrpSpPr/>
          <p:nvPr/>
        </p:nvGrpSpPr>
        <p:grpSpPr>
          <a:xfrm>
            <a:off x="2590145" y="3270574"/>
            <a:ext cx="1389066" cy="180119"/>
            <a:chOff x="705948" y="3788465"/>
            <a:chExt cx="2308953" cy="299400"/>
          </a:xfrm>
        </p:grpSpPr>
        <p:sp>
          <p:nvSpPr>
            <p:cNvPr id="7834" name="Google Shape;7834;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59"/>
          <p:cNvGrpSpPr/>
          <p:nvPr/>
        </p:nvGrpSpPr>
        <p:grpSpPr>
          <a:xfrm>
            <a:off x="2638082" y="3883554"/>
            <a:ext cx="1304609" cy="294074"/>
            <a:chOff x="2658741" y="4097347"/>
            <a:chExt cx="1304609" cy="294074"/>
          </a:xfrm>
        </p:grpSpPr>
        <p:grpSp>
          <p:nvGrpSpPr>
            <p:cNvPr id="7840" name="Google Shape;7840;p59"/>
            <p:cNvGrpSpPr/>
            <p:nvPr/>
          </p:nvGrpSpPr>
          <p:grpSpPr>
            <a:xfrm>
              <a:off x="2658741" y="4097347"/>
              <a:ext cx="118572" cy="294074"/>
              <a:chOff x="3343310" y="4475555"/>
              <a:chExt cx="127717" cy="316753"/>
            </a:xfrm>
          </p:grpSpPr>
          <p:sp>
            <p:nvSpPr>
              <p:cNvPr id="7841" name="Google Shape;7841;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59"/>
            <p:cNvGrpSpPr/>
            <p:nvPr/>
          </p:nvGrpSpPr>
          <p:grpSpPr>
            <a:xfrm>
              <a:off x="3815519" y="4098388"/>
              <a:ext cx="147831" cy="291991"/>
              <a:chOff x="3527539" y="4476677"/>
              <a:chExt cx="159232" cy="314510"/>
            </a:xfrm>
          </p:grpSpPr>
          <p:sp>
            <p:nvSpPr>
              <p:cNvPr id="7844" name="Google Shape;7844;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59"/>
            <p:cNvGrpSpPr/>
            <p:nvPr/>
          </p:nvGrpSpPr>
          <p:grpSpPr>
            <a:xfrm>
              <a:off x="3511696" y="4098388"/>
              <a:ext cx="147831" cy="291991"/>
              <a:chOff x="3527539" y="4476677"/>
              <a:chExt cx="159232" cy="314510"/>
            </a:xfrm>
          </p:grpSpPr>
          <p:sp>
            <p:nvSpPr>
              <p:cNvPr id="7847" name="Google Shape;7847;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59"/>
            <p:cNvGrpSpPr/>
            <p:nvPr/>
          </p:nvGrpSpPr>
          <p:grpSpPr>
            <a:xfrm>
              <a:off x="3207874" y="4098388"/>
              <a:ext cx="147831" cy="291991"/>
              <a:chOff x="3527539" y="4476677"/>
              <a:chExt cx="159232" cy="314510"/>
            </a:xfrm>
          </p:grpSpPr>
          <p:sp>
            <p:nvSpPr>
              <p:cNvPr id="7850" name="Google Shape;7850;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59"/>
            <p:cNvGrpSpPr/>
            <p:nvPr/>
          </p:nvGrpSpPr>
          <p:grpSpPr>
            <a:xfrm>
              <a:off x="2933305" y="4097347"/>
              <a:ext cx="118572" cy="294074"/>
              <a:chOff x="3343310" y="4475555"/>
              <a:chExt cx="127717" cy="316753"/>
            </a:xfrm>
          </p:grpSpPr>
          <p:sp>
            <p:nvSpPr>
              <p:cNvPr id="7853" name="Google Shape;7853;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5" name="Google Shape;7855;p59"/>
          <p:cNvGrpSpPr/>
          <p:nvPr/>
        </p:nvGrpSpPr>
        <p:grpSpPr>
          <a:xfrm>
            <a:off x="4256912" y="1866676"/>
            <a:ext cx="1433821" cy="191501"/>
            <a:chOff x="4273350" y="2080469"/>
            <a:chExt cx="1433821" cy="191501"/>
          </a:xfrm>
        </p:grpSpPr>
        <p:grpSp>
          <p:nvGrpSpPr>
            <p:cNvPr id="7856" name="Google Shape;7856;p59"/>
            <p:cNvGrpSpPr/>
            <p:nvPr/>
          </p:nvGrpSpPr>
          <p:grpSpPr>
            <a:xfrm>
              <a:off x="4273350" y="2080469"/>
              <a:ext cx="1433821" cy="0"/>
              <a:chOff x="5224975" y="2962250"/>
              <a:chExt cx="1544400" cy="0"/>
            </a:xfrm>
          </p:grpSpPr>
          <p:cxnSp>
            <p:nvCxnSpPr>
              <p:cNvPr id="7857" name="Google Shape;7857;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858" name="Google Shape;7858;p5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7859" name="Google Shape;7859;p59"/>
            <p:cNvGrpSpPr/>
            <p:nvPr/>
          </p:nvGrpSpPr>
          <p:grpSpPr>
            <a:xfrm>
              <a:off x="4273350" y="2271969"/>
              <a:ext cx="1433821" cy="0"/>
              <a:chOff x="5224975" y="2962250"/>
              <a:chExt cx="1544400" cy="0"/>
            </a:xfrm>
          </p:grpSpPr>
          <p:cxnSp>
            <p:nvCxnSpPr>
              <p:cNvPr id="7860" name="Google Shape;7860;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7861" name="Google Shape;7861;p5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7862" name="Google Shape;7862;p59"/>
          <p:cNvGrpSpPr/>
          <p:nvPr/>
        </p:nvGrpSpPr>
        <p:grpSpPr>
          <a:xfrm>
            <a:off x="4258467" y="969244"/>
            <a:ext cx="1430711" cy="743389"/>
            <a:chOff x="5159450" y="1919950"/>
            <a:chExt cx="1541050" cy="862500"/>
          </a:xfrm>
        </p:grpSpPr>
        <p:sp>
          <p:nvSpPr>
            <p:cNvPr id="7863" name="Google Shape;7863;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864" name="Google Shape;7864;p59"/>
            <p:cNvGrpSpPr/>
            <p:nvPr/>
          </p:nvGrpSpPr>
          <p:grpSpPr>
            <a:xfrm>
              <a:off x="5159450" y="1919950"/>
              <a:ext cx="1541050" cy="862500"/>
              <a:chOff x="5159450" y="1919950"/>
              <a:chExt cx="1541050" cy="862500"/>
            </a:xfrm>
          </p:grpSpPr>
          <p:cxnSp>
            <p:nvCxnSpPr>
              <p:cNvPr id="7865" name="Google Shape;7865;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866" name="Google Shape;7866;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867" name="Google Shape;7867;p59"/>
          <p:cNvGrpSpPr/>
          <p:nvPr/>
        </p:nvGrpSpPr>
        <p:grpSpPr>
          <a:xfrm>
            <a:off x="4248581" y="2192571"/>
            <a:ext cx="1450484" cy="1052087"/>
            <a:chOff x="5230575" y="1554475"/>
            <a:chExt cx="2137150" cy="1550150"/>
          </a:xfrm>
        </p:grpSpPr>
        <p:sp>
          <p:nvSpPr>
            <p:cNvPr id="7868" name="Google Shape;7868;p5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59"/>
          <p:cNvGrpSpPr/>
          <p:nvPr/>
        </p:nvGrpSpPr>
        <p:grpSpPr>
          <a:xfrm rot="10800000">
            <a:off x="4265131" y="3284761"/>
            <a:ext cx="1417383" cy="887946"/>
            <a:chOff x="5645403" y="2920021"/>
            <a:chExt cx="2650800" cy="2180614"/>
          </a:xfrm>
        </p:grpSpPr>
        <p:sp>
          <p:nvSpPr>
            <p:cNvPr id="7882" name="Google Shape;7882;p5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3" name="Google Shape;7883;p59"/>
            <p:cNvCxnSpPr>
              <a:stCxn id="788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7884" name="Google Shape;7884;p5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5" name="Google Shape;7885;p59"/>
            <p:cNvCxnSpPr>
              <a:endCxn id="7884"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7886" name="Google Shape;7886;p5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7" name="Google Shape;7887;p59"/>
            <p:cNvCxnSpPr>
              <a:stCxn id="7886"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7888" name="Google Shape;7888;p5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89" name="Google Shape;7889;p59"/>
            <p:cNvCxnSpPr>
              <a:endCxn id="788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7890" name="Google Shape;7890;p59"/>
          <p:cNvGrpSpPr/>
          <p:nvPr/>
        </p:nvGrpSpPr>
        <p:grpSpPr>
          <a:xfrm>
            <a:off x="7365491" y="2188116"/>
            <a:ext cx="1071743" cy="1021579"/>
            <a:chOff x="7189833" y="2022667"/>
            <a:chExt cx="1251159" cy="1192597"/>
          </a:xfrm>
        </p:grpSpPr>
        <p:sp>
          <p:nvSpPr>
            <p:cNvPr id="7891" name="Google Shape;7891;p5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59"/>
          <p:cNvGrpSpPr/>
          <p:nvPr/>
        </p:nvGrpSpPr>
        <p:grpSpPr>
          <a:xfrm>
            <a:off x="706762" y="2614523"/>
            <a:ext cx="1695374" cy="1560837"/>
            <a:chOff x="727421" y="2828315"/>
            <a:chExt cx="1695374" cy="1560837"/>
          </a:xfrm>
        </p:grpSpPr>
        <p:grpSp>
          <p:nvGrpSpPr>
            <p:cNvPr id="7896" name="Google Shape;7896;p59"/>
            <p:cNvGrpSpPr/>
            <p:nvPr/>
          </p:nvGrpSpPr>
          <p:grpSpPr>
            <a:xfrm>
              <a:off x="819108" y="2882501"/>
              <a:ext cx="103104" cy="1426186"/>
              <a:chOff x="4674013" y="3100904"/>
              <a:chExt cx="122758" cy="1698043"/>
            </a:xfrm>
          </p:grpSpPr>
          <p:sp>
            <p:nvSpPr>
              <p:cNvPr id="7897" name="Google Shape;7897;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59"/>
            <p:cNvGrpSpPr/>
            <p:nvPr/>
          </p:nvGrpSpPr>
          <p:grpSpPr>
            <a:xfrm>
              <a:off x="1062475" y="2882501"/>
              <a:ext cx="103104" cy="1426186"/>
              <a:chOff x="4940438" y="3100904"/>
              <a:chExt cx="122758" cy="1698043"/>
            </a:xfrm>
          </p:grpSpPr>
          <p:sp>
            <p:nvSpPr>
              <p:cNvPr id="7905" name="Google Shape;7905;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59"/>
            <p:cNvGrpSpPr/>
            <p:nvPr/>
          </p:nvGrpSpPr>
          <p:grpSpPr>
            <a:xfrm>
              <a:off x="1299324" y="2882501"/>
              <a:ext cx="103104" cy="1426186"/>
              <a:chOff x="5206863" y="3100904"/>
              <a:chExt cx="122758" cy="1698043"/>
            </a:xfrm>
          </p:grpSpPr>
          <p:sp>
            <p:nvSpPr>
              <p:cNvPr id="7913" name="Google Shape;7913;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0" name="Google Shape;7920;p59"/>
            <p:cNvGrpSpPr/>
            <p:nvPr/>
          </p:nvGrpSpPr>
          <p:grpSpPr>
            <a:xfrm>
              <a:off x="1786057" y="2882501"/>
              <a:ext cx="103104" cy="1426186"/>
              <a:chOff x="6006138" y="3143629"/>
              <a:chExt cx="122758" cy="1698043"/>
            </a:xfrm>
          </p:grpSpPr>
          <p:sp>
            <p:nvSpPr>
              <p:cNvPr id="7921" name="Google Shape;7921;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59"/>
            <p:cNvGrpSpPr/>
            <p:nvPr/>
          </p:nvGrpSpPr>
          <p:grpSpPr>
            <a:xfrm>
              <a:off x="2029422" y="2882501"/>
              <a:ext cx="103104" cy="1426186"/>
              <a:chOff x="6805413" y="3100904"/>
              <a:chExt cx="122758" cy="1698043"/>
            </a:xfrm>
          </p:grpSpPr>
          <p:sp>
            <p:nvSpPr>
              <p:cNvPr id="7929" name="Google Shape;7929;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59"/>
            <p:cNvGrpSpPr/>
            <p:nvPr/>
          </p:nvGrpSpPr>
          <p:grpSpPr>
            <a:xfrm>
              <a:off x="727421" y="2828315"/>
              <a:ext cx="1695374" cy="1560837"/>
              <a:chOff x="734799" y="2782450"/>
              <a:chExt cx="1571100" cy="1577400"/>
            </a:xfrm>
          </p:grpSpPr>
          <p:cxnSp>
            <p:nvCxnSpPr>
              <p:cNvPr id="7937" name="Google Shape;7937;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938" name="Google Shape;7938;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939" name="Google Shape;7939;p59"/>
            <p:cNvGrpSpPr/>
            <p:nvPr/>
          </p:nvGrpSpPr>
          <p:grpSpPr>
            <a:xfrm>
              <a:off x="2272795" y="2882501"/>
              <a:ext cx="103104" cy="1426186"/>
              <a:chOff x="5206863" y="3100904"/>
              <a:chExt cx="122758" cy="1698043"/>
            </a:xfrm>
          </p:grpSpPr>
          <p:sp>
            <p:nvSpPr>
              <p:cNvPr id="7940" name="Google Shape;7940;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7" name="Google Shape;7947;p59"/>
            <p:cNvGrpSpPr/>
            <p:nvPr/>
          </p:nvGrpSpPr>
          <p:grpSpPr>
            <a:xfrm>
              <a:off x="1542694" y="2882501"/>
              <a:ext cx="103104" cy="1426186"/>
              <a:chOff x="6006138" y="3143629"/>
              <a:chExt cx="122758" cy="1698043"/>
            </a:xfrm>
          </p:grpSpPr>
          <p:sp>
            <p:nvSpPr>
              <p:cNvPr id="7948" name="Google Shape;7948;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5" name="Google Shape;7955;p59"/>
          <p:cNvGrpSpPr/>
          <p:nvPr/>
        </p:nvGrpSpPr>
        <p:grpSpPr>
          <a:xfrm>
            <a:off x="5915341" y="2192094"/>
            <a:ext cx="1248543" cy="1025319"/>
            <a:chOff x="5183758" y="1210600"/>
            <a:chExt cx="3605380" cy="2960783"/>
          </a:xfrm>
        </p:grpSpPr>
        <p:sp>
          <p:nvSpPr>
            <p:cNvPr id="7956" name="Google Shape;7956;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60" name="Google Shape;7960;p5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7961" name="Google Shape;7961;p5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7962" name="Google Shape;7962;p5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7963" name="Google Shape;7963;p5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7964" name="Google Shape;7964;p5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59"/>
          <p:cNvGrpSpPr/>
          <p:nvPr/>
        </p:nvGrpSpPr>
        <p:grpSpPr>
          <a:xfrm>
            <a:off x="5772403" y="3330411"/>
            <a:ext cx="2664831" cy="843440"/>
            <a:chOff x="5916567" y="1099697"/>
            <a:chExt cx="2556683" cy="809211"/>
          </a:xfrm>
        </p:grpSpPr>
        <p:sp>
          <p:nvSpPr>
            <p:cNvPr id="7966" name="Google Shape;7966;p5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59"/>
          <p:cNvGrpSpPr/>
          <p:nvPr/>
        </p:nvGrpSpPr>
        <p:grpSpPr>
          <a:xfrm>
            <a:off x="5879943" y="979270"/>
            <a:ext cx="1299851" cy="1023338"/>
            <a:chOff x="5900602" y="1193063"/>
            <a:chExt cx="1299851" cy="1023338"/>
          </a:xfrm>
        </p:grpSpPr>
        <p:grpSp>
          <p:nvGrpSpPr>
            <p:cNvPr id="7975" name="Google Shape;7975;p59"/>
            <p:cNvGrpSpPr/>
            <p:nvPr/>
          </p:nvGrpSpPr>
          <p:grpSpPr>
            <a:xfrm>
              <a:off x="6743564" y="1193063"/>
              <a:ext cx="456889" cy="700379"/>
              <a:chOff x="6743564" y="1193063"/>
              <a:chExt cx="456889" cy="700379"/>
            </a:xfrm>
          </p:grpSpPr>
          <p:grpSp>
            <p:nvGrpSpPr>
              <p:cNvPr id="7976" name="Google Shape;7976;p59"/>
              <p:cNvGrpSpPr/>
              <p:nvPr/>
            </p:nvGrpSpPr>
            <p:grpSpPr>
              <a:xfrm>
                <a:off x="6743564" y="1690731"/>
                <a:ext cx="214402" cy="202710"/>
                <a:chOff x="6743564" y="1690731"/>
                <a:chExt cx="214402" cy="202710"/>
              </a:xfrm>
            </p:grpSpPr>
            <p:sp>
              <p:nvSpPr>
                <p:cNvPr id="7977" name="Google Shape;7977;p59"/>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9"/>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9"/>
              <p:cNvGrpSpPr/>
              <p:nvPr/>
            </p:nvGrpSpPr>
            <p:grpSpPr>
              <a:xfrm>
                <a:off x="6915505" y="1193063"/>
                <a:ext cx="284947" cy="589637"/>
                <a:chOff x="6915505" y="1193063"/>
                <a:chExt cx="284947" cy="589637"/>
              </a:xfrm>
            </p:grpSpPr>
            <p:sp>
              <p:nvSpPr>
                <p:cNvPr id="7980" name="Google Shape;7980;p5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1" name="Google Shape;7981;p5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7982" name="Google Shape;7982;p59"/>
            <p:cNvGrpSpPr/>
            <p:nvPr/>
          </p:nvGrpSpPr>
          <p:grpSpPr>
            <a:xfrm>
              <a:off x="6520337" y="1193063"/>
              <a:ext cx="341815" cy="801589"/>
              <a:chOff x="6520337" y="1193063"/>
              <a:chExt cx="341815" cy="801589"/>
            </a:xfrm>
          </p:grpSpPr>
          <p:grpSp>
            <p:nvGrpSpPr>
              <p:cNvPr id="7983" name="Google Shape;7983;p59"/>
              <p:cNvGrpSpPr/>
              <p:nvPr/>
            </p:nvGrpSpPr>
            <p:grpSpPr>
              <a:xfrm>
                <a:off x="6520337" y="1589527"/>
                <a:ext cx="213950" cy="405125"/>
                <a:chOff x="6520337" y="1589527"/>
                <a:chExt cx="213950" cy="405125"/>
              </a:xfrm>
            </p:grpSpPr>
            <p:sp>
              <p:nvSpPr>
                <p:cNvPr id="7984" name="Google Shape;7984;p5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9"/>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59"/>
              <p:cNvGrpSpPr/>
              <p:nvPr/>
            </p:nvGrpSpPr>
            <p:grpSpPr>
              <a:xfrm>
                <a:off x="6577204" y="1193063"/>
                <a:ext cx="284947" cy="453562"/>
                <a:chOff x="6577204" y="1193063"/>
                <a:chExt cx="284947" cy="453562"/>
              </a:xfrm>
            </p:grpSpPr>
            <p:sp>
              <p:nvSpPr>
                <p:cNvPr id="7987" name="Google Shape;7987;p5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8" name="Google Shape;7988;p5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7989" name="Google Shape;7989;p59"/>
            <p:cNvGrpSpPr/>
            <p:nvPr/>
          </p:nvGrpSpPr>
          <p:grpSpPr>
            <a:xfrm>
              <a:off x="6238903" y="1193063"/>
              <a:ext cx="300475" cy="901782"/>
              <a:chOff x="6238903" y="1193063"/>
              <a:chExt cx="300475" cy="901782"/>
            </a:xfrm>
          </p:grpSpPr>
          <p:grpSp>
            <p:nvGrpSpPr>
              <p:cNvPr id="7990" name="Google Shape;7990;p59"/>
              <p:cNvGrpSpPr/>
              <p:nvPr/>
            </p:nvGrpSpPr>
            <p:grpSpPr>
              <a:xfrm>
                <a:off x="6290865" y="1489315"/>
                <a:ext cx="248514" cy="605530"/>
                <a:chOff x="6290865" y="1489315"/>
                <a:chExt cx="248514" cy="605530"/>
              </a:xfrm>
            </p:grpSpPr>
            <p:sp>
              <p:nvSpPr>
                <p:cNvPr id="7991" name="Google Shape;7991;p5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9"/>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59"/>
              <p:cNvGrpSpPr/>
              <p:nvPr/>
            </p:nvGrpSpPr>
            <p:grpSpPr>
              <a:xfrm>
                <a:off x="6238903" y="1193063"/>
                <a:ext cx="284947" cy="327512"/>
                <a:chOff x="6238903" y="1193063"/>
                <a:chExt cx="284947" cy="327512"/>
              </a:xfrm>
            </p:grpSpPr>
            <p:sp>
              <p:nvSpPr>
                <p:cNvPr id="7994" name="Google Shape;7994;p5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5" name="Google Shape;7995;p5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7996" name="Google Shape;7996;p59"/>
            <p:cNvGrpSpPr/>
            <p:nvPr/>
          </p:nvGrpSpPr>
          <p:grpSpPr>
            <a:xfrm>
              <a:off x="5900602" y="1193063"/>
              <a:ext cx="444345" cy="1023338"/>
              <a:chOff x="5900602" y="1193063"/>
              <a:chExt cx="444345" cy="1023338"/>
            </a:xfrm>
          </p:grpSpPr>
          <p:grpSp>
            <p:nvGrpSpPr>
              <p:cNvPr id="7997" name="Google Shape;7997;p59"/>
              <p:cNvGrpSpPr/>
              <p:nvPr/>
            </p:nvGrpSpPr>
            <p:grpSpPr>
              <a:xfrm>
                <a:off x="6046501" y="1367785"/>
                <a:ext cx="298446" cy="848616"/>
                <a:chOff x="6046501" y="1367785"/>
                <a:chExt cx="298446" cy="848616"/>
              </a:xfrm>
            </p:grpSpPr>
            <p:sp>
              <p:nvSpPr>
                <p:cNvPr id="7998" name="Google Shape;7998;p5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9"/>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9"/>
              <p:cNvGrpSpPr/>
              <p:nvPr/>
            </p:nvGrpSpPr>
            <p:grpSpPr>
              <a:xfrm>
                <a:off x="5900602" y="1193063"/>
                <a:ext cx="284947" cy="182312"/>
                <a:chOff x="5900602" y="1193063"/>
                <a:chExt cx="284947" cy="182312"/>
              </a:xfrm>
            </p:grpSpPr>
            <p:sp>
              <p:nvSpPr>
                <p:cNvPr id="8001" name="Google Shape;8001;p5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2" name="Google Shape;8002;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003" name="Google Shape;8003;p59"/>
          <p:cNvGrpSpPr/>
          <p:nvPr/>
        </p:nvGrpSpPr>
        <p:grpSpPr>
          <a:xfrm>
            <a:off x="7217825" y="979415"/>
            <a:ext cx="1219413" cy="1051365"/>
            <a:chOff x="7287122" y="1165658"/>
            <a:chExt cx="1219413" cy="1051365"/>
          </a:xfrm>
        </p:grpSpPr>
        <p:grpSp>
          <p:nvGrpSpPr>
            <p:cNvPr id="8004" name="Google Shape;8004;p59"/>
            <p:cNvGrpSpPr/>
            <p:nvPr/>
          </p:nvGrpSpPr>
          <p:grpSpPr>
            <a:xfrm>
              <a:off x="7287122" y="1969723"/>
              <a:ext cx="1219413" cy="247300"/>
              <a:chOff x="7287122" y="1969723"/>
              <a:chExt cx="1219413" cy="247300"/>
            </a:xfrm>
          </p:grpSpPr>
          <p:sp>
            <p:nvSpPr>
              <p:cNvPr id="8005" name="Google Shape;8005;p5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06" name="Google Shape;8006;p59"/>
              <p:cNvGrpSpPr/>
              <p:nvPr/>
            </p:nvGrpSpPr>
            <p:grpSpPr>
              <a:xfrm>
                <a:off x="7287122" y="2063892"/>
                <a:ext cx="1151753" cy="73428"/>
                <a:chOff x="7287122" y="2063892"/>
                <a:chExt cx="1151753" cy="73428"/>
              </a:xfrm>
            </p:grpSpPr>
            <p:sp>
              <p:nvSpPr>
                <p:cNvPr id="8007" name="Google Shape;8007;p5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8" name="Google Shape;8008;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009" name="Google Shape;8009;p59"/>
            <p:cNvGrpSpPr/>
            <p:nvPr/>
          </p:nvGrpSpPr>
          <p:grpSpPr>
            <a:xfrm>
              <a:off x="7287122" y="1712201"/>
              <a:ext cx="1219403" cy="246767"/>
              <a:chOff x="7287122" y="1712201"/>
              <a:chExt cx="1219403" cy="246767"/>
            </a:xfrm>
          </p:grpSpPr>
          <p:sp>
            <p:nvSpPr>
              <p:cNvPr id="8010" name="Google Shape;8010;p5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1" name="Google Shape;8011;p59"/>
              <p:cNvGrpSpPr/>
              <p:nvPr/>
            </p:nvGrpSpPr>
            <p:grpSpPr>
              <a:xfrm>
                <a:off x="7287122" y="1842861"/>
                <a:ext cx="1005303" cy="73419"/>
                <a:chOff x="7287122" y="1842861"/>
                <a:chExt cx="1005303" cy="73419"/>
              </a:xfrm>
            </p:grpSpPr>
            <p:sp>
              <p:nvSpPr>
                <p:cNvPr id="8012" name="Google Shape;8012;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13" name="Google Shape;8013;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014" name="Google Shape;8014;p59"/>
            <p:cNvGrpSpPr/>
            <p:nvPr/>
          </p:nvGrpSpPr>
          <p:grpSpPr>
            <a:xfrm>
              <a:off x="7287122" y="1447520"/>
              <a:ext cx="1219403" cy="286667"/>
              <a:chOff x="7287122" y="1447520"/>
              <a:chExt cx="1219403" cy="286667"/>
            </a:xfrm>
          </p:grpSpPr>
          <p:sp>
            <p:nvSpPr>
              <p:cNvPr id="8015" name="Google Shape;8015;p5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6" name="Google Shape;8016;p59"/>
              <p:cNvGrpSpPr/>
              <p:nvPr/>
            </p:nvGrpSpPr>
            <p:grpSpPr>
              <a:xfrm>
                <a:off x="7287122" y="1581977"/>
                <a:ext cx="852803" cy="73428"/>
                <a:chOff x="7287122" y="1581977"/>
                <a:chExt cx="852803" cy="73428"/>
              </a:xfrm>
            </p:grpSpPr>
            <p:sp>
              <p:nvSpPr>
                <p:cNvPr id="8017" name="Google Shape;8017;p5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18" name="Google Shape;8018;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019" name="Google Shape;8019;p59"/>
            <p:cNvGrpSpPr/>
            <p:nvPr/>
          </p:nvGrpSpPr>
          <p:grpSpPr>
            <a:xfrm>
              <a:off x="7287122" y="1165658"/>
              <a:ext cx="1219403" cy="344253"/>
              <a:chOff x="7287122" y="1165658"/>
              <a:chExt cx="1219403" cy="344253"/>
            </a:xfrm>
          </p:grpSpPr>
          <p:sp>
            <p:nvSpPr>
              <p:cNvPr id="8020" name="Google Shape;8020;p5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1" name="Google Shape;8021;p59"/>
              <p:cNvGrpSpPr/>
              <p:nvPr/>
            </p:nvGrpSpPr>
            <p:grpSpPr>
              <a:xfrm>
                <a:off x="7287122" y="1341025"/>
                <a:ext cx="695703" cy="73419"/>
                <a:chOff x="7287122" y="1341025"/>
                <a:chExt cx="695703" cy="73419"/>
              </a:xfrm>
            </p:grpSpPr>
            <p:sp>
              <p:nvSpPr>
                <p:cNvPr id="8022" name="Google Shape;8022;p5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23" name="Google Shape;8023;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27"/>
        <p:cNvGrpSpPr/>
        <p:nvPr/>
      </p:nvGrpSpPr>
      <p:grpSpPr>
        <a:xfrm>
          <a:off x="0" y="0"/>
          <a:ext cx="0" cy="0"/>
          <a:chOff x="0" y="0"/>
          <a:chExt cx="0" cy="0"/>
        </a:xfrm>
      </p:grpSpPr>
      <p:grpSp>
        <p:nvGrpSpPr>
          <p:cNvPr id="8028" name="Google Shape;8028;p60"/>
          <p:cNvGrpSpPr/>
          <p:nvPr/>
        </p:nvGrpSpPr>
        <p:grpSpPr>
          <a:xfrm>
            <a:off x="846551" y="2273217"/>
            <a:ext cx="415546" cy="355053"/>
            <a:chOff x="866243" y="2291587"/>
            <a:chExt cx="415546" cy="355053"/>
          </a:xfrm>
        </p:grpSpPr>
        <p:sp>
          <p:nvSpPr>
            <p:cNvPr id="8029" name="Google Shape;8029;p6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4" name="Google Shape;8034;p60"/>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5" name="Google Shape;8035;p60"/>
          <p:cNvGrpSpPr/>
          <p:nvPr/>
        </p:nvGrpSpPr>
        <p:grpSpPr>
          <a:xfrm>
            <a:off x="1938828" y="2284205"/>
            <a:ext cx="359213" cy="327807"/>
            <a:chOff x="1958520" y="2302574"/>
            <a:chExt cx="359213" cy="327807"/>
          </a:xfrm>
        </p:grpSpPr>
        <p:sp>
          <p:nvSpPr>
            <p:cNvPr id="8036" name="Google Shape;8036;p6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60"/>
          <p:cNvGrpSpPr/>
          <p:nvPr/>
        </p:nvGrpSpPr>
        <p:grpSpPr>
          <a:xfrm>
            <a:off x="2560190" y="2269057"/>
            <a:ext cx="207582" cy="359594"/>
            <a:chOff x="2656082" y="2287427"/>
            <a:chExt cx="207582" cy="359594"/>
          </a:xfrm>
        </p:grpSpPr>
        <p:sp>
          <p:nvSpPr>
            <p:cNvPr id="8040" name="Google Shape;8040;p6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60"/>
          <p:cNvGrpSpPr/>
          <p:nvPr/>
        </p:nvGrpSpPr>
        <p:grpSpPr>
          <a:xfrm>
            <a:off x="3029961" y="2303099"/>
            <a:ext cx="362991" cy="290018"/>
            <a:chOff x="3049653" y="2321468"/>
            <a:chExt cx="362991" cy="290018"/>
          </a:xfrm>
        </p:grpSpPr>
        <p:sp>
          <p:nvSpPr>
            <p:cNvPr id="8045" name="Google Shape;8045;p6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60"/>
          <p:cNvGrpSpPr/>
          <p:nvPr/>
        </p:nvGrpSpPr>
        <p:grpSpPr>
          <a:xfrm>
            <a:off x="3544551" y="2271534"/>
            <a:ext cx="422342" cy="355243"/>
            <a:chOff x="3564243" y="2289904"/>
            <a:chExt cx="422342" cy="355243"/>
          </a:xfrm>
        </p:grpSpPr>
        <p:sp>
          <p:nvSpPr>
            <p:cNvPr id="8050" name="Google Shape;8050;p6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5" name="Google Shape;8055;p60"/>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6" name="Google Shape;8056;p60"/>
          <p:cNvGrpSpPr/>
          <p:nvPr/>
        </p:nvGrpSpPr>
        <p:grpSpPr>
          <a:xfrm>
            <a:off x="4668202" y="2271344"/>
            <a:ext cx="359594" cy="353909"/>
            <a:chOff x="4687894" y="2289713"/>
            <a:chExt cx="359594" cy="353909"/>
          </a:xfrm>
        </p:grpSpPr>
        <p:sp>
          <p:nvSpPr>
            <p:cNvPr id="8057" name="Google Shape;8057;p6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0" name="Google Shape;8060;p60"/>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1" name="Google Shape;8061;p60"/>
          <p:cNvGrpSpPr/>
          <p:nvPr/>
        </p:nvGrpSpPr>
        <p:grpSpPr>
          <a:xfrm>
            <a:off x="6352932" y="2289857"/>
            <a:ext cx="263567" cy="317614"/>
            <a:chOff x="6421399" y="2308227"/>
            <a:chExt cx="263567" cy="317614"/>
          </a:xfrm>
        </p:grpSpPr>
        <p:sp>
          <p:nvSpPr>
            <p:cNvPr id="8062" name="Google Shape;8062;p6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60"/>
          <p:cNvGrpSpPr/>
          <p:nvPr/>
        </p:nvGrpSpPr>
        <p:grpSpPr>
          <a:xfrm>
            <a:off x="6850501" y="2277250"/>
            <a:ext cx="360356" cy="343462"/>
            <a:chOff x="6870193" y="2295620"/>
            <a:chExt cx="360356" cy="343462"/>
          </a:xfrm>
        </p:grpSpPr>
        <p:sp>
          <p:nvSpPr>
            <p:cNvPr id="8067" name="Google Shape;8067;p6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60"/>
          <p:cNvGrpSpPr/>
          <p:nvPr/>
        </p:nvGrpSpPr>
        <p:grpSpPr>
          <a:xfrm>
            <a:off x="7421773" y="2284490"/>
            <a:ext cx="342192" cy="327140"/>
            <a:chOff x="7441465" y="2302860"/>
            <a:chExt cx="342192" cy="327140"/>
          </a:xfrm>
        </p:grpSpPr>
        <p:sp>
          <p:nvSpPr>
            <p:cNvPr id="8070" name="Google Shape;8070;p6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60"/>
          <p:cNvGrpSpPr/>
          <p:nvPr/>
        </p:nvGrpSpPr>
        <p:grpSpPr>
          <a:xfrm>
            <a:off x="7969991" y="2331837"/>
            <a:ext cx="332761" cy="234066"/>
            <a:chOff x="7989683" y="2350207"/>
            <a:chExt cx="332761" cy="234066"/>
          </a:xfrm>
        </p:grpSpPr>
        <p:sp>
          <p:nvSpPr>
            <p:cNvPr id="8073" name="Google Shape;8073;p6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60"/>
          <p:cNvGrpSpPr/>
          <p:nvPr/>
        </p:nvGrpSpPr>
        <p:grpSpPr>
          <a:xfrm>
            <a:off x="5803602" y="2291381"/>
            <a:ext cx="315327" cy="314978"/>
            <a:chOff x="5823294" y="2309751"/>
            <a:chExt cx="315327" cy="314978"/>
          </a:xfrm>
        </p:grpSpPr>
        <p:sp>
          <p:nvSpPr>
            <p:cNvPr id="8080" name="Google Shape;8080;p6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60"/>
          <p:cNvGrpSpPr/>
          <p:nvPr/>
        </p:nvGrpSpPr>
        <p:grpSpPr>
          <a:xfrm>
            <a:off x="2477583" y="2725790"/>
            <a:ext cx="370930" cy="370549"/>
            <a:chOff x="2497275" y="2744159"/>
            <a:chExt cx="370930" cy="370549"/>
          </a:xfrm>
        </p:grpSpPr>
        <p:sp>
          <p:nvSpPr>
            <p:cNvPr id="8098" name="Google Shape;8098;p6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0"/>
          <p:cNvGrpSpPr/>
          <p:nvPr/>
        </p:nvGrpSpPr>
        <p:grpSpPr>
          <a:xfrm>
            <a:off x="841248" y="2728108"/>
            <a:ext cx="371883" cy="365691"/>
            <a:chOff x="860940" y="2746477"/>
            <a:chExt cx="371883" cy="365691"/>
          </a:xfrm>
        </p:grpSpPr>
        <p:sp>
          <p:nvSpPr>
            <p:cNvPr id="8105" name="Google Shape;8105;p6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60"/>
          <p:cNvGrpSpPr/>
          <p:nvPr/>
        </p:nvGrpSpPr>
        <p:grpSpPr>
          <a:xfrm>
            <a:off x="1431144" y="2747889"/>
            <a:ext cx="283985" cy="341080"/>
            <a:chOff x="1493849" y="2775533"/>
            <a:chExt cx="283985" cy="341080"/>
          </a:xfrm>
        </p:grpSpPr>
        <p:sp>
          <p:nvSpPr>
            <p:cNvPr id="8111" name="Google Shape;8111;p6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0"/>
          <p:cNvGrpSpPr/>
          <p:nvPr/>
        </p:nvGrpSpPr>
        <p:grpSpPr>
          <a:xfrm>
            <a:off x="1933144" y="2756052"/>
            <a:ext cx="372835" cy="342573"/>
            <a:chOff x="1952836" y="2774422"/>
            <a:chExt cx="372835" cy="342573"/>
          </a:xfrm>
        </p:grpSpPr>
        <p:sp>
          <p:nvSpPr>
            <p:cNvPr id="8114" name="Google Shape;8114;p6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60"/>
          <p:cNvGrpSpPr/>
          <p:nvPr/>
        </p:nvGrpSpPr>
        <p:grpSpPr>
          <a:xfrm>
            <a:off x="3060224" y="2726107"/>
            <a:ext cx="332729" cy="372518"/>
            <a:chOff x="3079916" y="2744477"/>
            <a:chExt cx="332729" cy="372518"/>
          </a:xfrm>
        </p:grpSpPr>
        <p:sp>
          <p:nvSpPr>
            <p:cNvPr id="8118" name="Google Shape;8118;p6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60"/>
          <p:cNvGrpSpPr/>
          <p:nvPr/>
        </p:nvGrpSpPr>
        <p:grpSpPr>
          <a:xfrm>
            <a:off x="3600884" y="2727155"/>
            <a:ext cx="336889" cy="355592"/>
            <a:chOff x="3620576" y="2745525"/>
            <a:chExt cx="336889" cy="355592"/>
          </a:xfrm>
        </p:grpSpPr>
        <p:sp>
          <p:nvSpPr>
            <p:cNvPr id="8122" name="Google Shape;8122;p6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60"/>
          <p:cNvGrpSpPr/>
          <p:nvPr/>
        </p:nvGrpSpPr>
        <p:grpSpPr>
          <a:xfrm>
            <a:off x="4107123" y="2742334"/>
            <a:ext cx="380393" cy="363118"/>
            <a:chOff x="4126815" y="2760704"/>
            <a:chExt cx="380393" cy="363118"/>
          </a:xfrm>
        </p:grpSpPr>
        <p:sp>
          <p:nvSpPr>
            <p:cNvPr id="8125" name="Google Shape;8125;p6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0"/>
          <p:cNvGrpSpPr/>
          <p:nvPr/>
        </p:nvGrpSpPr>
        <p:grpSpPr>
          <a:xfrm>
            <a:off x="4656294" y="2727314"/>
            <a:ext cx="381346" cy="368644"/>
            <a:chOff x="4675986" y="2745684"/>
            <a:chExt cx="381346" cy="368644"/>
          </a:xfrm>
        </p:grpSpPr>
        <p:sp>
          <p:nvSpPr>
            <p:cNvPr id="8130" name="Google Shape;8130;p6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2" name="Google Shape;8132;p60"/>
          <p:cNvGrpSpPr/>
          <p:nvPr/>
        </p:nvGrpSpPr>
        <p:grpSpPr>
          <a:xfrm>
            <a:off x="5200924" y="2772692"/>
            <a:ext cx="373185" cy="302466"/>
            <a:chOff x="5220616" y="2791061"/>
            <a:chExt cx="373185" cy="302466"/>
          </a:xfrm>
        </p:grpSpPr>
        <p:sp>
          <p:nvSpPr>
            <p:cNvPr id="8133" name="Google Shape;8133;p6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60"/>
          <p:cNvGrpSpPr/>
          <p:nvPr/>
        </p:nvGrpSpPr>
        <p:grpSpPr>
          <a:xfrm>
            <a:off x="5768969" y="2754147"/>
            <a:ext cx="284366" cy="344097"/>
            <a:chOff x="5864861" y="2772517"/>
            <a:chExt cx="284366" cy="344097"/>
          </a:xfrm>
        </p:grpSpPr>
        <p:sp>
          <p:nvSpPr>
            <p:cNvPr id="8152" name="Google Shape;8152;p6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8" name="Google Shape;8158;p60"/>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9" name="Google Shape;8159;p60"/>
          <p:cNvGrpSpPr/>
          <p:nvPr/>
        </p:nvGrpSpPr>
        <p:grpSpPr>
          <a:xfrm>
            <a:off x="6954467" y="2771168"/>
            <a:ext cx="255247" cy="327458"/>
            <a:chOff x="6974158" y="2789537"/>
            <a:chExt cx="255247" cy="327458"/>
          </a:xfrm>
        </p:grpSpPr>
        <p:sp>
          <p:nvSpPr>
            <p:cNvPr id="8160" name="Google Shape;8160;p6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0"/>
          <p:cNvGrpSpPr/>
          <p:nvPr/>
        </p:nvGrpSpPr>
        <p:grpSpPr>
          <a:xfrm>
            <a:off x="7511005" y="2771930"/>
            <a:ext cx="244291" cy="326314"/>
            <a:chOff x="7530697" y="2790299"/>
            <a:chExt cx="244291" cy="326314"/>
          </a:xfrm>
        </p:grpSpPr>
        <p:sp>
          <p:nvSpPr>
            <p:cNvPr id="8167" name="Google Shape;8167;p6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60"/>
          <p:cNvGrpSpPr/>
          <p:nvPr/>
        </p:nvGrpSpPr>
        <p:grpSpPr>
          <a:xfrm>
            <a:off x="7968499" y="2813878"/>
            <a:ext cx="332348" cy="283985"/>
            <a:chOff x="7988191" y="2832248"/>
            <a:chExt cx="332348" cy="283985"/>
          </a:xfrm>
        </p:grpSpPr>
        <p:sp>
          <p:nvSpPr>
            <p:cNvPr id="8174" name="Google Shape;8174;p6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7" name="Google Shape;8177;p60"/>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8" name="Google Shape;8178;p60"/>
          <p:cNvGrpSpPr/>
          <p:nvPr/>
        </p:nvGrpSpPr>
        <p:grpSpPr>
          <a:xfrm>
            <a:off x="3568748" y="3239998"/>
            <a:ext cx="364484" cy="262423"/>
            <a:chOff x="3588440" y="3258368"/>
            <a:chExt cx="364484" cy="262423"/>
          </a:xfrm>
        </p:grpSpPr>
        <p:sp>
          <p:nvSpPr>
            <p:cNvPr id="8179" name="Google Shape;8179;p6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5" name="Google Shape;8185;p60"/>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6" name="Google Shape;8186;p60"/>
          <p:cNvGrpSpPr/>
          <p:nvPr/>
        </p:nvGrpSpPr>
        <p:grpSpPr>
          <a:xfrm>
            <a:off x="5746125" y="3209355"/>
            <a:ext cx="364865" cy="324822"/>
            <a:chOff x="5765817" y="3227724"/>
            <a:chExt cx="364865" cy="324822"/>
          </a:xfrm>
        </p:grpSpPr>
        <p:sp>
          <p:nvSpPr>
            <p:cNvPr id="8187" name="Google Shape;8187;p6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60"/>
          <p:cNvGrpSpPr/>
          <p:nvPr/>
        </p:nvGrpSpPr>
        <p:grpSpPr>
          <a:xfrm>
            <a:off x="6208891" y="3219294"/>
            <a:ext cx="446539" cy="303895"/>
            <a:chOff x="6228583" y="3237664"/>
            <a:chExt cx="446539" cy="303895"/>
          </a:xfrm>
        </p:grpSpPr>
        <p:sp>
          <p:nvSpPr>
            <p:cNvPr id="8191" name="Google Shape;8191;p6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60"/>
          <p:cNvGrpSpPr/>
          <p:nvPr/>
        </p:nvGrpSpPr>
        <p:grpSpPr>
          <a:xfrm>
            <a:off x="846170" y="3188936"/>
            <a:ext cx="364484" cy="364897"/>
            <a:chOff x="865862" y="3207306"/>
            <a:chExt cx="364484" cy="364897"/>
          </a:xfrm>
        </p:grpSpPr>
        <p:sp>
          <p:nvSpPr>
            <p:cNvPr id="8209" name="Google Shape;8209;p6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3" name="Google Shape;8223;p60"/>
          <p:cNvGrpSpPr/>
          <p:nvPr/>
        </p:nvGrpSpPr>
        <p:grpSpPr>
          <a:xfrm>
            <a:off x="1384925" y="3208593"/>
            <a:ext cx="370168" cy="325965"/>
            <a:chOff x="1404617" y="3226962"/>
            <a:chExt cx="370168" cy="325965"/>
          </a:xfrm>
        </p:grpSpPr>
        <p:sp>
          <p:nvSpPr>
            <p:cNvPr id="8224" name="Google Shape;8224;p6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60"/>
          <p:cNvGrpSpPr/>
          <p:nvPr/>
        </p:nvGrpSpPr>
        <p:grpSpPr>
          <a:xfrm>
            <a:off x="1933711" y="3197724"/>
            <a:ext cx="366389" cy="354481"/>
            <a:chOff x="1954741" y="3212419"/>
            <a:chExt cx="366389" cy="354481"/>
          </a:xfrm>
        </p:grpSpPr>
        <p:sp>
          <p:nvSpPr>
            <p:cNvPr id="8234" name="Google Shape;8234;p6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60"/>
          <p:cNvGrpSpPr/>
          <p:nvPr/>
        </p:nvGrpSpPr>
        <p:grpSpPr>
          <a:xfrm>
            <a:off x="3023547" y="3197256"/>
            <a:ext cx="366008" cy="348670"/>
            <a:chOff x="3043239" y="3215626"/>
            <a:chExt cx="366008" cy="348670"/>
          </a:xfrm>
        </p:grpSpPr>
        <p:sp>
          <p:nvSpPr>
            <p:cNvPr id="8242" name="Google Shape;8242;p6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4" name="Google Shape;8244;p60"/>
          <p:cNvGrpSpPr/>
          <p:nvPr/>
        </p:nvGrpSpPr>
        <p:grpSpPr>
          <a:xfrm>
            <a:off x="4198641" y="3166613"/>
            <a:ext cx="209107" cy="383442"/>
            <a:chOff x="4218333" y="3184982"/>
            <a:chExt cx="209107" cy="383442"/>
          </a:xfrm>
        </p:grpSpPr>
        <p:sp>
          <p:nvSpPr>
            <p:cNvPr id="8245" name="Google Shape;8245;p6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7" name="Google Shape;8247;p60"/>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8" name="Google Shape;8248;p60"/>
          <p:cNvGrpSpPr/>
          <p:nvPr/>
        </p:nvGrpSpPr>
        <p:grpSpPr>
          <a:xfrm>
            <a:off x="6876953" y="3197637"/>
            <a:ext cx="322917" cy="347876"/>
            <a:chOff x="6896644" y="3216007"/>
            <a:chExt cx="322917" cy="347876"/>
          </a:xfrm>
        </p:grpSpPr>
        <p:sp>
          <p:nvSpPr>
            <p:cNvPr id="8249" name="Google Shape;8249;p6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60"/>
          <p:cNvGrpSpPr/>
          <p:nvPr/>
        </p:nvGrpSpPr>
        <p:grpSpPr>
          <a:xfrm>
            <a:off x="7409674" y="3204814"/>
            <a:ext cx="334634" cy="333904"/>
            <a:chOff x="7429366" y="3223183"/>
            <a:chExt cx="334634" cy="333904"/>
          </a:xfrm>
        </p:grpSpPr>
        <p:sp>
          <p:nvSpPr>
            <p:cNvPr id="8257" name="Google Shape;8257;p6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9" name="Google Shape;8259;p60"/>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0" name="Google Shape;8260;p60"/>
          <p:cNvGrpSpPr/>
          <p:nvPr/>
        </p:nvGrpSpPr>
        <p:grpSpPr>
          <a:xfrm>
            <a:off x="5196764" y="3707114"/>
            <a:ext cx="356196" cy="265631"/>
            <a:chOff x="5216456" y="3725484"/>
            <a:chExt cx="356196" cy="265631"/>
          </a:xfrm>
        </p:grpSpPr>
        <p:sp>
          <p:nvSpPr>
            <p:cNvPr id="8261" name="Google Shape;8261;p6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60"/>
          <p:cNvGrpSpPr/>
          <p:nvPr/>
        </p:nvGrpSpPr>
        <p:grpSpPr>
          <a:xfrm>
            <a:off x="6829701" y="3715625"/>
            <a:ext cx="355053" cy="248038"/>
            <a:chOff x="6849393" y="3733994"/>
            <a:chExt cx="355053" cy="248038"/>
          </a:xfrm>
        </p:grpSpPr>
        <p:sp>
          <p:nvSpPr>
            <p:cNvPr id="8264" name="Google Shape;8264;p6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60"/>
          <p:cNvGrpSpPr/>
          <p:nvPr/>
        </p:nvGrpSpPr>
        <p:grpSpPr>
          <a:xfrm>
            <a:off x="7899305" y="3696318"/>
            <a:ext cx="392111" cy="280206"/>
            <a:chOff x="7918997" y="3714687"/>
            <a:chExt cx="392111" cy="280206"/>
          </a:xfrm>
        </p:grpSpPr>
        <p:sp>
          <p:nvSpPr>
            <p:cNvPr id="8270" name="Google Shape;8270;p6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5" name="Google Shape;8275;p60"/>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6" name="Google Shape;8276;p60"/>
          <p:cNvGrpSpPr/>
          <p:nvPr/>
        </p:nvGrpSpPr>
        <p:grpSpPr>
          <a:xfrm>
            <a:off x="1389085" y="3662594"/>
            <a:ext cx="357720" cy="355148"/>
            <a:chOff x="1408777" y="3680964"/>
            <a:chExt cx="357720" cy="355148"/>
          </a:xfrm>
        </p:grpSpPr>
        <p:sp>
          <p:nvSpPr>
            <p:cNvPr id="8277" name="Google Shape;8277;p6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60"/>
          <p:cNvGrpSpPr/>
          <p:nvPr/>
        </p:nvGrpSpPr>
        <p:grpSpPr>
          <a:xfrm>
            <a:off x="1933144" y="3662594"/>
            <a:ext cx="357720" cy="355148"/>
            <a:chOff x="1952836" y="3680964"/>
            <a:chExt cx="357720" cy="355148"/>
          </a:xfrm>
        </p:grpSpPr>
        <p:sp>
          <p:nvSpPr>
            <p:cNvPr id="8283" name="Google Shape;8283;p6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60"/>
          <p:cNvGrpSpPr/>
          <p:nvPr/>
        </p:nvGrpSpPr>
        <p:grpSpPr>
          <a:xfrm>
            <a:off x="2477202" y="3662594"/>
            <a:ext cx="357720" cy="355148"/>
            <a:chOff x="2496894" y="3680964"/>
            <a:chExt cx="357720" cy="355148"/>
          </a:xfrm>
        </p:grpSpPr>
        <p:sp>
          <p:nvSpPr>
            <p:cNvPr id="8289" name="Google Shape;8289;p6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60"/>
          <p:cNvGrpSpPr/>
          <p:nvPr/>
        </p:nvGrpSpPr>
        <p:grpSpPr>
          <a:xfrm>
            <a:off x="3021292" y="3662689"/>
            <a:ext cx="356164" cy="355815"/>
            <a:chOff x="3040984" y="3681059"/>
            <a:chExt cx="356164" cy="355815"/>
          </a:xfrm>
        </p:grpSpPr>
        <p:sp>
          <p:nvSpPr>
            <p:cNvPr id="8295" name="Google Shape;8295;p6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60"/>
          <p:cNvGrpSpPr/>
          <p:nvPr/>
        </p:nvGrpSpPr>
        <p:grpSpPr>
          <a:xfrm>
            <a:off x="3564589" y="3680821"/>
            <a:ext cx="358069" cy="317995"/>
            <a:chOff x="3584280" y="3699191"/>
            <a:chExt cx="358069" cy="317995"/>
          </a:xfrm>
        </p:grpSpPr>
        <p:sp>
          <p:nvSpPr>
            <p:cNvPr id="8299" name="Google Shape;8299;p6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60"/>
          <p:cNvGrpSpPr/>
          <p:nvPr/>
        </p:nvGrpSpPr>
        <p:grpSpPr>
          <a:xfrm>
            <a:off x="4109790" y="3662689"/>
            <a:ext cx="355402" cy="354291"/>
            <a:chOff x="4129482" y="3681059"/>
            <a:chExt cx="355402" cy="354291"/>
          </a:xfrm>
        </p:grpSpPr>
        <p:sp>
          <p:nvSpPr>
            <p:cNvPr id="8304" name="Google Shape;8304;p6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60"/>
          <p:cNvGrpSpPr/>
          <p:nvPr/>
        </p:nvGrpSpPr>
        <p:grpSpPr>
          <a:xfrm>
            <a:off x="4653849" y="3661927"/>
            <a:ext cx="355434" cy="355815"/>
            <a:chOff x="4673540" y="3680297"/>
            <a:chExt cx="355434" cy="355815"/>
          </a:xfrm>
        </p:grpSpPr>
        <p:sp>
          <p:nvSpPr>
            <p:cNvPr id="8309" name="Google Shape;8309;p6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60"/>
          <p:cNvGrpSpPr/>
          <p:nvPr/>
        </p:nvGrpSpPr>
        <p:grpSpPr>
          <a:xfrm>
            <a:off x="5759716" y="3680821"/>
            <a:ext cx="317645" cy="318757"/>
            <a:chOff x="5779408" y="3699191"/>
            <a:chExt cx="317645" cy="318757"/>
          </a:xfrm>
        </p:grpSpPr>
        <p:sp>
          <p:nvSpPr>
            <p:cNvPr id="8313" name="Google Shape;8313;p6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5" name="Google Shape;8315;p60"/>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6" name="Google Shape;8316;p60"/>
          <p:cNvGrpSpPr/>
          <p:nvPr/>
        </p:nvGrpSpPr>
        <p:grpSpPr>
          <a:xfrm>
            <a:off x="7370743" y="3662499"/>
            <a:ext cx="372073" cy="355243"/>
            <a:chOff x="7390435" y="3680868"/>
            <a:chExt cx="372073" cy="355243"/>
          </a:xfrm>
        </p:grpSpPr>
        <p:sp>
          <p:nvSpPr>
            <p:cNvPr id="8317" name="Google Shape;8317;p6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60"/>
          <p:cNvGrpSpPr/>
          <p:nvPr/>
        </p:nvGrpSpPr>
        <p:grpSpPr>
          <a:xfrm>
            <a:off x="1392301" y="4119346"/>
            <a:ext cx="374709" cy="374010"/>
            <a:chOff x="1421638" y="4125629"/>
            <a:chExt cx="374709" cy="374010"/>
          </a:xfrm>
        </p:grpSpPr>
        <p:sp>
          <p:nvSpPr>
            <p:cNvPr id="8324" name="Google Shape;8324;p6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60"/>
          <p:cNvGrpSpPr/>
          <p:nvPr/>
        </p:nvGrpSpPr>
        <p:grpSpPr>
          <a:xfrm>
            <a:off x="1943917" y="4135255"/>
            <a:ext cx="357720" cy="342192"/>
            <a:chOff x="1973254" y="4156304"/>
            <a:chExt cx="357720" cy="342192"/>
          </a:xfrm>
        </p:grpSpPr>
        <p:sp>
          <p:nvSpPr>
            <p:cNvPr id="8327" name="Google Shape;8327;p6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60"/>
          <p:cNvGrpSpPr/>
          <p:nvPr/>
        </p:nvGrpSpPr>
        <p:grpSpPr>
          <a:xfrm>
            <a:off x="2494422" y="4136192"/>
            <a:ext cx="341049" cy="340318"/>
            <a:chOff x="2523759" y="4135505"/>
            <a:chExt cx="341049" cy="340318"/>
          </a:xfrm>
        </p:grpSpPr>
        <p:sp>
          <p:nvSpPr>
            <p:cNvPr id="8334" name="Google Shape;8334;p6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0"/>
          <p:cNvGrpSpPr/>
          <p:nvPr/>
        </p:nvGrpSpPr>
        <p:grpSpPr>
          <a:xfrm>
            <a:off x="3011266" y="4131175"/>
            <a:ext cx="392079" cy="350353"/>
            <a:chOff x="3040603" y="4130360"/>
            <a:chExt cx="392079" cy="350353"/>
          </a:xfrm>
        </p:grpSpPr>
        <p:sp>
          <p:nvSpPr>
            <p:cNvPr id="8337" name="Google Shape;8337;p6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60"/>
          <p:cNvGrpSpPr/>
          <p:nvPr/>
        </p:nvGrpSpPr>
        <p:grpSpPr>
          <a:xfrm>
            <a:off x="3632807" y="4136192"/>
            <a:ext cx="232955" cy="340318"/>
            <a:chOff x="3662144" y="4135505"/>
            <a:chExt cx="232955" cy="340318"/>
          </a:xfrm>
        </p:grpSpPr>
        <p:sp>
          <p:nvSpPr>
            <p:cNvPr id="8348" name="Google Shape;8348;p6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0"/>
          <p:cNvGrpSpPr/>
          <p:nvPr/>
        </p:nvGrpSpPr>
        <p:grpSpPr>
          <a:xfrm>
            <a:off x="4119801" y="4122029"/>
            <a:ext cx="344065" cy="368644"/>
            <a:chOff x="4149138" y="4121151"/>
            <a:chExt cx="344065" cy="368644"/>
          </a:xfrm>
        </p:grpSpPr>
        <p:sp>
          <p:nvSpPr>
            <p:cNvPr id="8353" name="Google Shape;8353;p6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5" name="Google Shape;8365;p60"/>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6" name="Google Shape;8366;p60"/>
          <p:cNvGrpSpPr/>
          <p:nvPr/>
        </p:nvGrpSpPr>
        <p:grpSpPr>
          <a:xfrm>
            <a:off x="5176925" y="4174949"/>
            <a:ext cx="397763" cy="262804"/>
            <a:chOff x="5206262" y="4174817"/>
            <a:chExt cx="397763" cy="262804"/>
          </a:xfrm>
        </p:grpSpPr>
        <p:sp>
          <p:nvSpPr>
            <p:cNvPr id="8367" name="Google Shape;8367;p6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60"/>
          <p:cNvGrpSpPr/>
          <p:nvPr/>
        </p:nvGrpSpPr>
        <p:grpSpPr>
          <a:xfrm>
            <a:off x="5698279" y="4161342"/>
            <a:ext cx="440505" cy="290018"/>
            <a:chOff x="5727616" y="4204699"/>
            <a:chExt cx="440505" cy="290018"/>
          </a:xfrm>
        </p:grpSpPr>
        <p:sp>
          <p:nvSpPr>
            <p:cNvPr id="8375" name="Google Shape;8375;p6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60"/>
          <p:cNvGrpSpPr/>
          <p:nvPr/>
        </p:nvGrpSpPr>
        <p:grpSpPr>
          <a:xfrm>
            <a:off x="6380726" y="4124093"/>
            <a:ext cx="159950" cy="364516"/>
            <a:chOff x="6410063" y="4135124"/>
            <a:chExt cx="159950" cy="364516"/>
          </a:xfrm>
        </p:grpSpPr>
        <p:sp>
          <p:nvSpPr>
            <p:cNvPr id="8384" name="Google Shape;8384;p6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60"/>
          <p:cNvGrpSpPr/>
          <p:nvPr/>
        </p:nvGrpSpPr>
        <p:grpSpPr>
          <a:xfrm>
            <a:off x="6641065" y="4124284"/>
            <a:ext cx="214378" cy="364135"/>
            <a:chOff x="6924652" y="4135505"/>
            <a:chExt cx="214378" cy="364135"/>
          </a:xfrm>
        </p:grpSpPr>
        <p:sp>
          <p:nvSpPr>
            <p:cNvPr id="8389" name="Google Shape;8389;p6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3" name="Google Shape;8393;p6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394" name="Google Shape;8394;p60"/>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8395" name="Google Shape;8395;p60"/>
          <p:cNvGrpSpPr/>
          <p:nvPr/>
        </p:nvGrpSpPr>
        <p:grpSpPr>
          <a:xfrm>
            <a:off x="841240" y="4119220"/>
            <a:ext cx="374177" cy="374263"/>
            <a:chOff x="775325" y="4143525"/>
            <a:chExt cx="468776" cy="468884"/>
          </a:xfrm>
        </p:grpSpPr>
        <p:sp>
          <p:nvSpPr>
            <p:cNvPr id="8396" name="Google Shape;8396;p6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0" name="Google Shape;8400;p60"/>
          <p:cNvGrpSpPr/>
          <p:nvPr/>
        </p:nvGrpSpPr>
        <p:grpSpPr>
          <a:xfrm>
            <a:off x="7015917" y="4114633"/>
            <a:ext cx="219464" cy="383437"/>
            <a:chOff x="1426400" y="1814750"/>
            <a:chExt cx="407850" cy="712575"/>
          </a:xfrm>
        </p:grpSpPr>
        <p:sp>
          <p:nvSpPr>
            <p:cNvPr id="8401" name="Google Shape;8401;p6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60"/>
          <p:cNvGrpSpPr/>
          <p:nvPr/>
        </p:nvGrpSpPr>
        <p:grpSpPr>
          <a:xfrm>
            <a:off x="7391519" y="4149408"/>
            <a:ext cx="313833" cy="313887"/>
            <a:chOff x="1910075" y="2021700"/>
            <a:chExt cx="583225" cy="583325"/>
          </a:xfrm>
        </p:grpSpPr>
        <p:sp>
          <p:nvSpPr>
            <p:cNvPr id="8405" name="Google Shape;8405;p6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60"/>
          <p:cNvGrpSpPr/>
          <p:nvPr/>
        </p:nvGrpSpPr>
        <p:grpSpPr>
          <a:xfrm>
            <a:off x="7861486" y="4189187"/>
            <a:ext cx="441255" cy="234329"/>
            <a:chOff x="2749275" y="2099575"/>
            <a:chExt cx="820025" cy="435475"/>
          </a:xfrm>
        </p:grpSpPr>
        <p:sp>
          <p:nvSpPr>
            <p:cNvPr id="8409" name="Google Shape;8409;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416"/>
        <p:cNvGrpSpPr/>
        <p:nvPr/>
      </p:nvGrpSpPr>
      <p:grpSpPr>
        <a:xfrm>
          <a:off x="0" y="0"/>
          <a:ext cx="0" cy="0"/>
          <a:chOff x="0" y="0"/>
          <a:chExt cx="0" cy="0"/>
        </a:xfrm>
      </p:grpSpPr>
      <p:grpSp>
        <p:nvGrpSpPr>
          <p:cNvPr id="8417" name="Google Shape;8417;p61"/>
          <p:cNvGrpSpPr/>
          <p:nvPr/>
        </p:nvGrpSpPr>
        <p:grpSpPr>
          <a:xfrm>
            <a:off x="1989449" y="4101269"/>
            <a:ext cx="374774" cy="346073"/>
            <a:chOff x="1989449" y="4282269"/>
            <a:chExt cx="374774" cy="346073"/>
          </a:xfrm>
        </p:grpSpPr>
        <p:sp>
          <p:nvSpPr>
            <p:cNvPr id="8418" name="Google Shape;8418;p6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3" name="Google Shape;8423;p61"/>
          <p:cNvGrpSpPr/>
          <p:nvPr/>
        </p:nvGrpSpPr>
        <p:grpSpPr>
          <a:xfrm>
            <a:off x="2487439" y="4099740"/>
            <a:ext cx="198775" cy="348972"/>
            <a:chOff x="2487439" y="4280740"/>
            <a:chExt cx="198775" cy="348972"/>
          </a:xfrm>
        </p:grpSpPr>
        <p:sp>
          <p:nvSpPr>
            <p:cNvPr id="8424" name="Google Shape;8424;p6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61"/>
          <p:cNvGrpSpPr/>
          <p:nvPr/>
        </p:nvGrpSpPr>
        <p:grpSpPr>
          <a:xfrm>
            <a:off x="2810958" y="4092923"/>
            <a:ext cx="353145" cy="361873"/>
            <a:chOff x="2810958" y="4273923"/>
            <a:chExt cx="353145" cy="361873"/>
          </a:xfrm>
        </p:grpSpPr>
        <p:sp>
          <p:nvSpPr>
            <p:cNvPr id="8429" name="Google Shape;8429;p6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61"/>
          <p:cNvGrpSpPr/>
          <p:nvPr/>
        </p:nvGrpSpPr>
        <p:grpSpPr>
          <a:xfrm>
            <a:off x="6275635" y="4101651"/>
            <a:ext cx="209383" cy="366778"/>
            <a:chOff x="6275635" y="4282651"/>
            <a:chExt cx="209383" cy="366778"/>
          </a:xfrm>
        </p:grpSpPr>
        <p:sp>
          <p:nvSpPr>
            <p:cNvPr id="8437" name="Google Shape;8437;p6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61"/>
          <p:cNvGrpSpPr/>
          <p:nvPr/>
        </p:nvGrpSpPr>
        <p:grpSpPr>
          <a:xfrm>
            <a:off x="6701186" y="4102033"/>
            <a:ext cx="280292" cy="366396"/>
            <a:chOff x="6701186" y="4283033"/>
            <a:chExt cx="280292" cy="366396"/>
          </a:xfrm>
        </p:grpSpPr>
        <p:sp>
          <p:nvSpPr>
            <p:cNvPr id="8440" name="Google Shape;8440;p6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61"/>
          <p:cNvGrpSpPr/>
          <p:nvPr/>
        </p:nvGrpSpPr>
        <p:grpSpPr>
          <a:xfrm>
            <a:off x="2609571" y="3643958"/>
            <a:ext cx="373627" cy="347347"/>
            <a:chOff x="2609571" y="3824958"/>
            <a:chExt cx="373627" cy="347347"/>
          </a:xfrm>
        </p:grpSpPr>
        <p:sp>
          <p:nvSpPr>
            <p:cNvPr id="8443" name="Google Shape;8443;p6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5" name="Google Shape;8445;p61"/>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6" name="Google Shape;8446;p61"/>
          <p:cNvGrpSpPr/>
          <p:nvPr/>
        </p:nvGrpSpPr>
        <p:grpSpPr>
          <a:xfrm>
            <a:off x="916127" y="3626056"/>
            <a:ext cx="221902" cy="380795"/>
            <a:chOff x="916127" y="3807056"/>
            <a:chExt cx="221902" cy="380795"/>
          </a:xfrm>
        </p:grpSpPr>
        <p:sp>
          <p:nvSpPr>
            <p:cNvPr id="8447" name="Google Shape;8447;p6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1" name="Google Shape;8451;p61"/>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1"/>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3" name="Google Shape;8453;p61"/>
          <p:cNvGrpSpPr/>
          <p:nvPr/>
        </p:nvGrpSpPr>
        <p:grpSpPr>
          <a:xfrm>
            <a:off x="3513010" y="3635134"/>
            <a:ext cx="362223" cy="361108"/>
            <a:chOff x="3513010" y="3816134"/>
            <a:chExt cx="362223" cy="361108"/>
          </a:xfrm>
        </p:grpSpPr>
        <p:sp>
          <p:nvSpPr>
            <p:cNvPr id="8454" name="Google Shape;8454;p6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61"/>
          <p:cNvGrpSpPr/>
          <p:nvPr/>
        </p:nvGrpSpPr>
        <p:grpSpPr>
          <a:xfrm>
            <a:off x="3950316" y="3639307"/>
            <a:ext cx="369805" cy="353782"/>
            <a:chOff x="3950316" y="3820307"/>
            <a:chExt cx="369805" cy="353782"/>
          </a:xfrm>
        </p:grpSpPr>
        <p:sp>
          <p:nvSpPr>
            <p:cNvPr id="8459" name="Google Shape;8459;p6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61"/>
          <p:cNvGrpSpPr/>
          <p:nvPr/>
        </p:nvGrpSpPr>
        <p:grpSpPr>
          <a:xfrm>
            <a:off x="1761909" y="3630961"/>
            <a:ext cx="307974" cy="371716"/>
            <a:chOff x="1761909" y="3811961"/>
            <a:chExt cx="307974" cy="371716"/>
          </a:xfrm>
        </p:grpSpPr>
        <p:sp>
          <p:nvSpPr>
            <p:cNvPr id="8464" name="Google Shape;8464;p6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61"/>
          <p:cNvGrpSpPr/>
          <p:nvPr/>
        </p:nvGrpSpPr>
        <p:grpSpPr>
          <a:xfrm>
            <a:off x="5373342" y="3627935"/>
            <a:ext cx="231395" cy="353145"/>
            <a:chOff x="5373342" y="3808935"/>
            <a:chExt cx="231395" cy="353145"/>
          </a:xfrm>
        </p:grpSpPr>
        <p:sp>
          <p:nvSpPr>
            <p:cNvPr id="8475" name="Google Shape;8475;p6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4" name="Google Shape;8484;p61"/>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5" name="Google Shape;8485;p61"/>
          <p:cNvGrpSpPr/>
          <p:nvPr/>
        </p:nvGrpSpPr>
        <p:grpSpPr>
          <a:xfrm>
            <a:off x="5833775" y="3628445"/>
            <a:ext cx="235185" cy="352253"/>
            <a:chOff x="5833775" y="3809445"/>
            <a:chExt cx="235185" cy="352253"/>
          </a:xfrm>
        </p:grpSpPr>
        <p:sp>
          <p:nvSpPr>
            <p:cNvPr id="8486" name="Google Shape;8486;p6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61"/>
          <p:cNvGrpSpPr/>
          <p:nvPr/>
        </p:nvGrpSpPr>
        <p:grpSpPr>
          <a:xfrm>
            <a:off x="4942472" y="3628318"/>
            <a:ext cx="238976" cy="352762"/>
            <a:chOff x="4942472" y="3809318"/>
            <a:chExt cx="238976" cy="352762"/>
          </a:xfrm>
        </p:grpSpPr>
        <p:sp>
          <p:nvSpPr>
            <p:cNvPr id="8490" name="Google Shape;8490;p6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61"/>
          <p:cNvGrpSpPr/>
          <p:nvPr/>
        </p:nvGrpSpPr>
        <p:grpSpPr>
          <a:xfrm>
            <a:off x="6266525" y="3626788"/>
            <a:ext cx="260223" cy="353527"/>
            <a:chOff x="6266525" y="3807788"/>
            <a:chExt cx="260223" cy="353527"/>
          </a:xfrm>
        </p:grpSpPr>
        <p:sp>
          <p:nvSpPr>
            <p:cNvPr id="8498" name="Google Shape;8498;p6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2" name="Google Shape;8502;p61"/>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3" name="Google Shape;8503;p61"/>
          <p:cNvGrpSpPr/>
          <p:nvPr/>
        </p:nvGrpSpPr>
        <p:grpSpPr>
          <a:xfrm>
            <a:off x="7184363" y="3628604"/>
            <a:ext cx="202184" cy="352762"/>
            <a:chOff x="7184363" y="3809604"/>
            <a:chExt cx="202184" cy="352762"/>
          </a:xfrm>
        </p:grpSpPr>
        <p:sp>
          <p:nvSpPr>
            <p:cNvPr id="8504" name="Google Shape;8504;p6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61"/>
          <p:cNvGrpSpPr/>
          <p:nvPr/>
        </p:nvGrpSpPr>
        <p:grpSpPr>
          <a:xfrm>
            <a:off x="7571624" y="3627935"/>
            <a:ext cx="292047" cy="352762"/>
            <a:chOff x="7571624" y="3808935"/>
            <a:chExt cx="292047" cy="352762"/>
          </a:xfrm>
        </p:grpSpPr>
        <p:sp>
          <p:nvSpPr>
            <p:cNvPr id="8507" name="Google Shape;8507;p6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61"/>
          <p:cNvGrpSpPr/>
          <p:nvPr/>
        </p:nvGrpSpPr>
        <p:grpSpPr>
          <a:xfrm>
            <a:off x="2174559" y="3175116"/>
            <a:ext cx="364135" cy="359930"/>
            <a:chOff x="2174559" y="3356116"/>
            <a:chExt cx="364135" cy="359930"/>
          </a:xfrm>
        </p:grpSpPr>
        <p:sp>
          <p:nvSpPr>
            <p:cNvPr id="8514" name="Google Shape;8514;p6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61"/>
          <p:cNvGrpSpPr/>
          <p:nvPr/>
        </p:nvGrpSpPr>
        <p:grpSpPr>
          <a:xfrm>
            <a:off x="1731934" y="3174639"/>
            <a:ext cx="368371" cy="361554"/>
            <a:chOff x="1731934" y="3355639"/>
            <a:chExt cx="368371" cy="361554"/>
          </a:xfrm>
        </p:grpSpPr>
        <p:sp>
          <p:nvSpPr>
            <p:cNvPr id="8517" name="Google Shape;8517;p6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1"/>
          <p:cNvGrpSpPr/>
          <p:nvPr/>
        </p:nvGrpSpPr>
        <p:grpSpPr>
          <a:xfrm>
            <a:off x="3990517" y="3173173"/>
            <a:ext cx="279559" cy="363402"/>
            <a:chOff x="3990517" y="3354173"/>
            <a:chExt cx="279559" cy="363402"/>
          </a:xfrm>
        </p:grpSpPr>
        <p:sp>
          <p:nvSpPr>
            <p:cNvPr id="8520" name="Google Shape;8520;p6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61"/>
          <p:cNvGrpSpPr/>
          <p:nvPr/>
        </p:nvGrpSpPr>
        <p:grpSpPr>
          <a:xfrm>
            <a:off x="3497847" y="3236374"/>
            <a:ext cx="379680" cy="237606"/>
            <a:chOff x="3497847" y="3417374"/>
            <a:chExt cx="379680" cy="237606"/>
          </a:xfrm>
        </p:grpSpPr>
        <p:sp>
          <p:nvSpPr>
            <p:cNvPr id="8524" name="Google Shape;8524;p6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61"/>
          <p:cNvGrpSpPr/>
          <p:nvPr/>
        </p:nvGrpSpPr>
        <p:grpSpPr>
          <a:xfrm>
            <a:off x="2612597" y="3186075"/>
            <a:ext cx="376271" cy="337982"/>
            <a:chOff x="2612597" y="3367075"/>
            <a:chExt cx="376271" cy="337982"/>
          </a:xfrm>
        </p:grpSpPr>
        <p:sp>
          <p:nvSpPr>
            <p:cNvPr id="8529" name="Google Shape;8529;p6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61"/>
          <p:cNvGrpSpPr/>
          <p:nvPr/>
        </p:nvGrpSpPr>
        <p:grpSpPr>
          <a:xfrm>
            <a:off x="3071914" y="3183431"/>
            <a:ext cx="343652" cy="342505"/>
            <a:chOff x="3071914" y="3364431"/>
            <a:chExt cx="343652" cy="342505"/>
          </a:xfrm>
        </p:grpSpPr>
        <p:sp>
          <p:nvSpPr>
            <p:cNvPr id="8532" name="Google Shape;8532;p6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61"/>
          <p:cNvGrpSpPr/>
          <p:nvPr/>
        </p:nvGrpSpPr>
        <p:grpSpPr>
          <a:xfrm>
            <a:off x="897141" y="3178875"/>
            <a:ext cx="257962" cy="352762"/>
            <a:chOff x="897141" y="3359875"/>
            <a:chExt cx="257962" cy="352762"/>
          </a:xfrm>
        </p:grpSpPr>
        <p:sp>
          <p:nvSpPr>
            <p:cNvPr id="8538" name="Google Shape;8538;p6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61"/>
          <p:cNvGrpSpPr/>
          <p:nvPr/>
        </p:nvGrpSpPr>
        <p:grpSpPr>
          <a:xfrm>
            <a:off x="1333682" y="3163330"/>
            <a:ext cx="271213" cy="383088"/>
            <a:chOff x="1333682" y="3344330"/>
            <a:chExt cx="271213" cy="383088"/>
          </a:xfrm>
        </p:grpSpPr>
        <p:sp>
          <p:nvSpPr>
            <p:cNvPr id="8547" name="Google Shape;8547;p6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8" name="Google Shape;8558;p61"/>
          <p:cNvGrpSpPr/>
          <p:nvPr/>
        </p:nvGrpSpPr>
        <p:grpSpPr>
          <a:xfrm>
            <a:off x="6664394" y="3165974"/>
            <a:ext cx="353113" cy="351998"/>
            <a:chOff x="6664394" y="3346974"/>
            <a:chExt cx="353113" cy="351998"/>
          </a:xfrm>
        </p:grpSpPr>
        <p:sp>
          <p:nvSpPr>
            <p:cNvPr id="8559" name="Google Shape;8559;p6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61"/>
          <p:cNvGrpSpPr/>
          <p:nvPr/>
        </p:nvGrpSpPr>
        <p:grpSpPr>
          <a:xfrm>
            <a:off x="849741" y="1778307"/>
            <a:ext cx="399398" cy="375443"/>
            <a:chOff x="849741" y="1959307"/>
            <a:chExt cx="399398" cy="375443"/>
          </a:xfrm>
        </p:grpSpPr>
        <p:sp>
          <p:nvSpPr>
            <p:cNvPr id="8565" name="Google Shape;8565;p6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61"/>
          <p:cNvGrpSpPr/>
          <p:nvPr/>
        </p:nvGrpSpPr>
        <p:grpSpPr>
          <a:xfrm>
            <a:off x="1284212" y="1782766"/>
            <a:ext cx="379489" cy="366046"/>
            <a:chOff x="1284212" y="1963766"/>
            <a:chExt cx="379489" cy="366046"/>
          </a:xfrm>
        </p:grpSpPr>
        <p:sp>
          <p:nvSpPr>
            <p:cNvPr id="8568" name="Google Shape;8568;p6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61"/>
          <p:cNvGrpSpPr/>
          <p:nvPr/>
        </p:nvGrpSpPr>
        <p:grpSpPr>
          <a:xfrm>
            <a:off x="3037766" y="1788564"/>
            <a:ext cx="370219" cy="354928"/>
            <a:chOff x="3037766" y="1969564"/>
            <a:chExt cx="370219" cy="354928"/>
          </a:xfrm>
        </p:grpSpPr>
        <p:sp>
          <p:nvSpPr>
            <p:cNvPr id="8571" name="Google Shape;8571;p6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5" name="Google Shape;8575;p61"/>
          <p:cNvGrpSpPr/>
          <p:nvPr/>
        </p:nvGrpSpPr>
        <p:grpSpPr>
          <a:xfrm>
            <a:off x="3982553" y="1790730"/>
            <a:ext cx="304566" cy="350501"/>
            <a:chOff x="3982553" y="1971730"/>
            <a:chExt cx="304566" cy="350501"/>
          </a:xfrm>
        </p:grpSpPr>
        <p:sp>
          <p:nvSpPr>
            <p:cNvPr id="8576" name="Google Shape;8576;p6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61"/>
          <p:cNvGrpSpPr/>
          <p:nvPr/>
        </p:nvGrpSpPr>
        <p:grpSpPr>
          <a:xfrm>
            <a:off x="2567841" y="1813124"/>
            <a:ext cx="399812" cy="306477"/>
            <a:chOff x="2567841" y="1994124"/>
            <a:chExt cx="399812" cy="306477"/>
          </a:xfrm>
        </p:grpSpPr>
        <p:sp>
          <p:nvSpPr>
            <p:cNvPr id="8579" name="Google Shape;8579;p6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61"/>
          <p:cNvGrpSpPr/>
          <p:nvPr/>
        </p:nvGrpSpPr>
        <p:grpSpPr>
          <a:xfrm>
            <a:off x="2212084" y="1779358"/>
            <a:ext cx="324698" cy="372863"/>
            <a:chOff x="2212084" y="1960358"/>
            <a:chExt cx="324698" cy="372863"/>
          </a:xfrm>
        </p:grpSpPr>
        <p:sp>
          <p:nvSpPr>
            <p:cNvPr id="8583" name="Google Shape;8583;p6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61"/>
          <p:cNvGrpSpPr/>
          <p:nvPr/>
        </p:nvGrpSpPr>
        <p:grpSpPr>
          <a:xfrm>
            <a:off x="1805901" y="1779358"/>
            <a:ext cx="284847" cy="373627"/>
            <a:chOff x="1805901" y="1960358"/>
            <a:chExt cx="284847" cy="373627"/>
          </a:xfrm>
        </p:grpSpPr>
        <p:sp>
          <p:nvSpPr>
            <p:cNvPr id="8587" name="Google Shape;8587;p6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9" name="Google Shape;8589;p61"/>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1"/>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1"/>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2" name="Google Shape;8592;p61"/>
          <p:cNvGrpSpPr/>
          <p:nvPr/>
        </p:nvGrpSpPr>
        <p:grpSpPr>
          <a:xfrm>
            <a:off x="6656812" y="1848388"/>
            <a:ext cx="368690" cy="245793"/>
            <a:chOff x="6656812" y="2029388"/>
            <a:chExt cx="368690" cy="245793"/>
          </a:xfrm>
        </p:grpSpPr>
        <p:sp>
          <p:nvSpPr>
            <p:cNvPr id="8593" name="Google Shape;8593;p6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61"/>
          <p:cNvGrpSpPr/>
          <p:nvPr/>
        </p:nvGrpSpPr>
        <p:grpSpPr>
          <a:xfrm>
            <a:off x="4869651" y="1831218"/>
            <a:ext cx="376654" cy="281566"/>
            <a:chOff x="4869651" y="2012218"/>
            <a:chExt cx="376654" cy="281566"/>
          </a:xfrm>
        </p:grpSpPr>
        <p:sp>
          <p:nvSpPr>
            <p:cNvPr id="8604" name="Google Shape;8604;p6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61"/>
          <p:cNvGrpSpPr/>
          <p:nvPr/>
        </p:nvGrpSpPr>
        <p:grpSpPr>
          <a:xfrm>
            <a:off x="5306224" y="1831313"/>
            <a:ext cx="367925" cy="281694"/>
            <a:chOff x="5306224" y="2012313"/>
            <a:chExt cx="367925" cy="281694"/>
          </a:xfrm>
        </p:grpSpPr>
        <p:sp>
          <p:nvSpPr>
            <p:cNvPr id="8609" name="Google Shape;8609;p6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61"/>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2" name="Google Shape;8612;p61"/>
          <p:cNvGrpSpPr/>
          <p:nvPr/>
        </p:nvGrpSpPr>
        <p:grpSpPr>
          <a:xfrm>
            <a:off x="6195998" y="1802102"/>
            <a:ext cx="368308" cy="338746"/>
            <a:chOff x="6195998" y="1983102"/>
            <a:chExt cx="368308" cy="338746"/>
          </a:xfrm>
        </p:grpSpPr>
        <p:sp>
          <p:nvSpPr>
            <p:cNvPr id="8613" name="Google Shape;8613;p6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61"/>
          <p:cNvGrpSpPr/>
          <p:nvPr/>
        </p:nvGrpSpPr>
        <p:grpSpPr>
          <a:xfrm>
            <a:off x="7542031" y="1830835"/>
            <a:ext cx="369072" cy="280037"/>
            <a:chOff x="7542031" y="2011835"/>
            <a:chExt cx="369072" cy="280037"/>
          </a:xfrm>
        </p:grpSpPr>
        <p:sp>
          <p:nvSpPr>
            <p:cNvPr id="8617" name="Google Shape;8617;p6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61"/>
          <p:cNvGrpSpPr/>
          <p:nvPr/>
        </p:nvGrpSpPr>
        <p:grpSpPr>
          <a:xfrm>
            <a:off x="8010427" y="3167503"/>
            <a:ext cx="278795" cy="351615"/>
            <a:chOff x="8010427" y="3348503"/>
            <a:chExt cx="278795" cy="351615"/>
          </a:xfrm>
        </p:grpSpPr>
        <p:sp>
          <p:nvSpPr>
            <p:cNvPr id="8627" name="Google Shape;8627;p6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1" name="Google Shape;8631;p61"/>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2" name="Google Shape;8632;p61"/>
          <p:cNvGrpSpPr/>
          <p:nvPr/>
        </p:nvGrpSpPr>
        <p:grpSpPr>
          <a:xfrm>
            <a:off x="7141900" y="3168204"/>
            <a:ext cx="281057" cy="351010"/>
            <a:chOff x="7141900" y="3349204"/>
            <a:chExt cx="281057" cy="351010"/>
          </a:xfrm>
        </p:grpSpPr>
        <p:sp>
          <p:nvSpPr>
            <p:cNvPr id="8633" name="Google Shape;8633;p6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61"/>
          <p:cNvGrpSpPr/>
          <p:nvPr/>
        </p:nvGrpSpPr>
        <p:grpSpPr>
          <a:xfrm>
            <a:off x="5314188" y="3169032"/>
            <a:ext cx="363752" cy="353113"/>
            <a:chOff x="5314188" y="3350032"/>
            <a:chExt cx="363752" cy="353113"/>
          </a:xfrm>
        </p:grpSpPr>
        <p:sp>
          <p:nvSpPr>
            <p:cNvPr id="8637" name="Google Shape;8637;p6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61"/>
          <p:cNvGrpSpPr/>
          <p:nvPr/>
        </p:nvGrpSpPr>
        <p:grpSpPr>
          <a:xfrm>
            <a:off x="5829984" y="3169032"/>
            <a:ext cx="220755" cy="352348"/>
            <a:chOff x="5829984" y="3350032"/>
            <a:chExt cx="220755" cy="352348"/>
          </a:xfrm>
        </p:grpSpPr>
        <p:sp>
          <p:nvSpPr>
            <p:cNvPr id="8640" name="Google Shape;8640;p6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61"/>
          <p:cNvGrpSpPr/>
          <p:nvPr/>
        </p:nvGrpSpPr>
        <p:grpSpPr>
          <a:xfrm>
            <a:off x="4882170" y="3168841"/>
            <a:ext cx="358464" cy="352316"/>
            <a:chOff x="4882170" y="3349841"/>
            <a:chExt cx="358464" cy="352316"/>
          </a:xfrm>
        </p:grpSpPr>
        <p:sp>
          <p:nvSpPr>
            <p:cNvPr id="8645" name="Google Shape;8645;p6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7" name="Google Shape;8647;p61"/>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1"/>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9" name="Google Shape;8649;p61"/>
          <p:cNvGrpSpPr/>
          <p:nvPr/>
        </p:nvGrpSpPr>
        <p:grpSpPr>
          <a:xfrm>
            <a:off x="3044965" y="2254220"/>
            <a:ext cx="400194" cy="324316"/>
            <a:chOff x="3044965" y="2435220"/>
            <a:chExt cx="400194" cy="324316"/>
          </a:xfrm>
        </p:grpSpPr>
        <p:sp>
          <p:nvSpPr>
            <p:cNvPr id="8650" name="Google Shape;8650;p6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3" name="Google Shape;8653;p61"/>
          <p:cNvGrpSpPr/>
          <p:nvPr/>
        </p:nvGrpSpPr>
        <p:grpSpPr>
          <a:xfrm>
            <a:off x="6203579" y="3167981"/>
            <a:ext cx="351615" cy="350373"/>
            <a:chOff x="6203579" y="3348981"/>
            <a:chExt cx="351615" cy="350373"/>
          </a:xfrm>
        </p:grpSpPr>
        <p:sp>
          <p:nvSpPr>
            <p:cNvPr id="8654" name="Google Shape;8654;p6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61"/>
          <p:cNvGrpSpPr/>
          <p:nvPr/>
        </p:nvGrpSpPr>
        <p:grpSpPr>
          <a:xfrm>
            <a:off x="4878379" y="2292892"/>
            <a:ext cx="367161" cy="287523"/>
            <a:chOff x="4878379" y="2473892"/>
            <a:chExt cx="367161" cy="287523"/>
          </a:xfrm>
        </p:grpSpPr>
        <p:sp>
          <p:nvSpPr>
            <p:cNvPr id="8660" name="Google Shape;8660;p6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61"/>
          <p:cNvGrpSpPr/>
          <p:nvPr/>
        </p:nvGrpSpPr>
        <p:grpSpPr>
          <a:xfrm>
            <a:off x="1325719" y="2706689"/>
            <a:ext cx="290581" cy="372481"/>
            <a:chOff x="1325719" y="2887689"/>
            <a:chExt cx="290581" cy="372481"/>
          </a:xfrm>
        </p:grpSpPr>
        <p:sp>
          <p:nvSpPr>
            <p:cNvPr id="8666" name="Google Shape;8666;p6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8" name="Google Shape;8668;p61"/>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9" name="Google Shape;8669;p61"/>
          <p:cNvGrpSpPr/>
          <p:nvPr/>
        </p:nvGrpSpPr>
        <p:grpSpPr>
          <a:xfrm>
            <a:off x="3510335" y="2711499"/>
            <a:ext cx="360726" cy="361204"/>
            <a:chOff x="3510335" y="2892499"/>
            <a:chExt cx="360726" cy="361204"/>
          </a:xfrm>
        </p:grpSpPr>
        <p:sp>
          <p:nvSpPr>
            <p:cNvPr id="8670" name="Google Shape;8670;p6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61"/>
          <p:cNvGrpSpPr/>
          <p:nvPr/>
        </p:nvGrpSpPr>
        <p:grpSpPr>
          <a:xfrm>
            <a:off x="3086313" y="2696049"/>
            <a:ext cx="320143" cy="392581"/>
            <a:chOff x="3086313" y="2877049"/>
            <a:chExt cx="320143" cy="392581"/>
          </a:xfrm>
        </p:grpSpPr>
        <p:sp>
          <p:nvSpPr>
            <p:cNvPr id="8676" name="Google Shape;8676;p6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8" name="Google Shape;8688;p61"/>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9" name="Google Shape;8689;p61"/>
          <p:cNvGrpSpPr/>
          <p:nvPr/>
        </p:nvGrpSpPr>
        <p:grpSpPr>
          <a:xfrm>
            <a:off x="861113" y="2704746"/>
            <a:ext cx="333809" cy="373277"/>
            <a:chOff x="861113" y="2885746"/>
            <a:chExt cx="333809" cy="373277"/>
          </a:xfrm>
        </p:grpSpPr>
        <p:sp>
          <p:nvSpPr>
            <p:cNvPr id="8690" name="Google Shape;8690;p6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3" name="Google Shape;8693;p61"/>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1"/>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5" name="Google Shape;8695;p61"/>
          <p:cNvGrpSpPr/>
          <p:nvPr/>
        </p:nvGrpSpPr>
        <p:grpSpPr>
          <a:xfrm>
            <a:off x="1297654" y="1323481"/>
            <a:ext cx="349354" cy="362223"/>
            <a:chOff x="1297654" y="1504481"/>
            <a:chExt cx="349354" cy="362223"/>
          </a:xfrm>
        </p:grpSpPr>
        <p:sp>
          <p:nvSpPr>
            <p:cNvPr id="8696" name="Google Shape;8696;p6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9" name="Google Shape;8699;p61"/>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0" name="Google Shape;8700;p61"/>
          <p:cNvGrpSpPr/>
          <p:nvPr/>
        </p:nvGrpSpPr>
        <p:grpSpPr>
          <a:xfrm>
            <a:off x="852385" y="1329916"/>
            <a:ext cx="353145" cy="351998"/>
            <a:chOff x="852385" y="1510916"/>
            <a:chExt cx="353145" cy="351998"/>
          </a:xfrm>
        </p:grpSpPr>
        <p:sp>
          <p:nvSpPr>
            <p:cNvPr id="8701" name="Google Shape;8701;p6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61"/>
          <p:cNvGrpSpPr/>
          <p:nvPr/>
        </p:nvGrpSpPr>
        <p:grpSpPr>
          <a:xfrm>
            <a:off x="1745217" y="1334471"/>
            <a:ext cx="343269" cy="342505"/>
            <a:chOff x="1745217" y="1515471"/>
            <a:chExt cx="343269" cy="342505"/>
          </a:xfrm>
        </p:grpSpPr>
        <p:sp>
          <p:nvSpPr>
            <p:cNvPr id="8705" name="Google Shape;8705;p6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9" name="Google Shape;8709;p61"/>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0" name="Google Shape;8710;p61"/>
          <p:cNvGrpSpPr/>
          <p:nvPr/>
        </p:nvGrpSpPr>
        <p:grpSpPr>
          <a:xfrm>
            <a:off x="3042703" y="1348137"/>
            <a:ext cx="411535" cy="315587"/>
            <a:chOff x="3042703" y="1529137"/>
            <a:chExt cx="411535" cy="315587"/>
          </a:xfrm>
        </p:grpSpPr>
        <p:sp>
          <p:nvSpPr>
            <p:cNvPr id="8711" name="Google Shape;8711;p6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61"/>
          <p:cNvGrpSpPr/>
          <p:nvPr/>
        </p:nvGrpSpPr>
        <p:grpSpPr>
          <a:xfrm>
            <a:off x="2629289" y="1363682"/>
            <a:ext cx="350501" cy="284497"/>
            <a:chOff x="2629289" y="1544682"/>
            <a:chExt cx="350501" cy="284497"/>
          </a:xfrm>
        </p:grpSpPr>
        <p:sp>
          <p:nvSpPr>
            <p:cNvPr id="8722" name="Google Shape;8722;p6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61"/>
          <p:cNvGrpSpPr/>
          <p:nvPr/>
        </p:nvGrpSpPr>
        <p:grpSpPr>
          <a:xfrm>
            <a:off x="5305077" y="1321633"/>
            <a:ext cx="367893" cy="365218"/>
            <a:chOff x="5305077" y="1502633"/>
            <a:chExt cx="367893" cy="365218"/>
          </a:xfrm>
        </p:grpSpPr>
        <p:sp>
          <p:nvSpPr>
            <p:cNvPr id="8728" name="Google Shape;8728;p6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61"/>
          <p:cNvGrpSpPr/>
          <p:nvPr/>
        </p:nvGrpSpPr>
        <p:grpSpPr>
          <a:xfrm>
            <a:off x="7100170" y="1319117"/>
            <a:ext cx="368308" cy="367033"/>
            <a:chOff x="7100170" y="1500117"/>
            <a:chExt cx="368308" cy="367033"/>
          </a:xfrm>
        </p:grpSpPr>
        <p:sp>
          <p:nvSpPr>
            <p:cNvPr id="8731" name="Google Shape;8731;p6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4" name="Google Shape;8744;p61"/>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5" name="Google Shape;8745;p61"/>
          <p:cNvGrpSpPr/>
          <p:nvPr/>
        </p:nvGrpSpPr>
        <p:grpSpPr>
          <a:xfrm>
            <a:off x="6649231" y="1319021"/>
            <a:ext cx="390287" cy="367065"/>
            <a:chOff x="6649231" y="1500021"/>
            <a:chExt cx="390287" cy="367065"/>
          </a:xfrm>
        </p:grpSpPr>
        <p:sp>
          <p:nvSpPr>
            <p:cNvPr id="8746" name="Google Shape;8746;p6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61"/>
          <p:cNvGrpSpPr/>
          <p:nvPr/>
        </p:nvGrpSpPr>
        <p:grpSpPr>
          <a:xfrm>
            <a:off x="5746938" y="1362503"/>
            <a:ext cx="387261" cy="280356"/>
            <a:chOff x="5746938" y="1543503"/>
            <a:chExt cx="387261" cy="280356"/>
          </a:xfrm>
        </p:grpSpPr>
        <p:sp>
          <p:nvSpPr>
            <p:cNvPr id="8759" name="Google Shape;8759;p6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61"/>
          <p:cNvGrpSpPr/>
          <p:nvPr/>
        </p:nvGrpSpPr>
        <p:grpSpPr>
          <a:xfrm>
            <a:off x="6196730" y="1344346"/>
            <a:ext cx="369072" cy="317467"/>
            <a:chOff x="6196730" y="1525346"/>
            <a:chExt cx="369072" cy="317467"/>
          </a:xfrm>
        </p:grpSpPr>
        <p:sp>
          <p:nvSpPr>
            <p:cNvPr id="8762" name="Google Shape;8762;p6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61"/>
          <p:cNvGrpSpPr/>
          <p:nvPr/>
        </p:nvGrpSpPr>
        <p:grpSpPr>
          <a:xfrm>
            <a:off x="4940592" y="1319690"/>
            <a:ext cx="246558" cy="367161"/>
            <a:chOff x="4940592" y="1500690"/>
            <a:chExt cx="246558" cy="367161"/>
          </a:xfrm>
        </p:grpSpPr>
        <p:sp>
          <p:nvSpPr>
            <p:cNvPr id="8766" name="Google Shape;8766;p6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61"/>
          <p:cNvGrpSpPr/>
          <p:nvPr/>
        </p:nvGrpSpPr>
        <p:grpSpPr>
          <a:xfrm>
            <a:off x="7964906" y="1318894"/>
            <a:ext cx="380858" cy="367575"/>
            <a:chOff x="7964906" y="1499894"/>
            <a:chExt cx="380858" cy="367575"/>
          </a:xfrm>
        </p:grpSpPr>
        <p:sp>
          <p:nvSpPr>
            <p:cNvPr id="8771" name="Google Shape;8771;p6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4" name="Google Shape;8774;p61"/>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5" name="Google Shape;8775;p61"/>
          <p:cNvGrpSpPr/>
          <p:nvPr/>
        </p:nvGrpSpPr>
        <p:grpSpPr>
          <a:xfrm>
            <a:off x="8007400" y="2721278"/>
            <a:ext cx="285230" cy="355597"/>
            <a:chOff x="8007400" y="2902278"/>
            <a:chExt cx="285230" cy="355597"/>
          </a:xfrm>
        </p:grpSpPr>
        <p:sp>
          <p:nvSpPr>
            <p:cNvPr id="8776" name="Google Shape;8776;p6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61"/>
          <p:cNvGrpSpPr/>
          <p:nvPr/>
        </p:nvGrpSpPr>
        <p:grpSpPr>
          <a:xfrm>
            <a:off x="6219124" y="2721788"/>
            <a:ext cx="318231" cy="355470"/>
            <a:chOff x="6219124" y="2902788"/>
            <a:chExt cx="318231" cy="355470"/>
          </a:xfrm>
        </p:grpSpPr>
        <p:sp>
          <p:nvSpPr>
            <p:cNvPr id="8779" name="Google Shape;8779;p6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61"/>
          <p:cNvGrpSpPr/>
          <p:nvPr/>
        </p:nvGrpSpPr>
        <p:grpSpPr>
          <a:xfrm>
            <a:off x="4969421" y="2721852"/>
            <a:ext cx="185109" cy="355406"/>
            <a:chOff x="4969421" y="2902852"/>
            <a:chExt cx="185109" cy="355406"/>
          </a:xfrm>
        </p:grpSpPr>
        <p:sp>
          <p:nvSpPr>
            <p:cNvPr id="8783" name="Google Shape;8783;p6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9" name="Google Shape;8789;p61"/>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1"/>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1" name="Google Shape;8791;p61"/>
          <p:cNvGrpSpPr/>
          <p:nvPr/>
        </p:nvGrpSpPr>
        <p:grpSpPr>
          <a:xfrm>
            <a:off x="6685259" y="2721852"/>
            <a:ext cx="311414" cy="355406"/>
            <a:chOff x="6685259" y="2902852"/>
            <a:chExt cx="311414" cy="355406"/>
          </a:xfrm>
        </p:grpSpPr>
        <p:sp>
          <p:nvSpPr>
            <p:cNvPr id="8792" name="Google Shape;8792;p6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61"/>
          <p:cNvGrpSpPr/>
          <p:nvPr/>
        </p:nvGrpSpPr>
        <p:grpSpPr>
          <a:xfrm>
            <a:off x="5309250" y="2722170"/>
            <a:ext cx="359579" cy="355852"/>
            <a:chOff x="5309250" y="2903170"/>
            <a:chExt cx="359579" cy="355852"/>
          </a:xfrm>
        </p:grpSpPr>
        <p:sp>
          <p:nvSpPr>
            <p:cNvPr id="8796" name="Google Shape;8796;p6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9" name="Google Shape;8799;p61"/>
          <p:cNvGrpSpPr/>
          <p:nvPr/>
        </p:nvGrpSpPr>
        <p:grpSpPr>
          <a:xfrm>
            <a:off x="2199565" y="2240172"/>
            <a:ext cx="312179" cy="353431"/>
            <a:chOff x="2199565" y="2421172"/>
            <a:chExt cx="312179" cy="353431"/>
          </a:xfrm>
        </p:grpSpPr>
        <p:sp>
          <p:nvSpPr>
            <p:cNvPr id="8800" name="Google Shape;8800;p6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1"/>
          <p:cNvGrpSpPr/>
          <p:nvPr/>
        </p:nvGrpSpPr>
        <p:grpSpPr>
          <a:xfrm>
            <a:off x="1750887" y="2244727"/>
            <a:ext cx="320143" cy="343269"/>
            <a:chOff x="1750887" y="2425727"/>
            <a:chExt cx="320143" cy="343269"/>
          </a:xfrm>
        </p:grpSpPr>
        <p:sp>
          <p:nvSpPr>
            <p:cNvPr id="8803" name="Google Shape;8803;p6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61"/>
          <p:cNvGrpSpPr/>
          <p:nvPr/>
        </p:nvGrpSpPr>
        <p:grpSpPr>
          <a:xfrm>
            <a:off x="1298037" y="2244727"/>
            <a:ext cx="338364" cy="342887"/>
            <a:chOff x="1298037" y="2425727"/>
            <a:chExt cx="338364" cy="342887"/>
          </a:xfrm>
        </p:grpSpPr>
        <p:sp>
          <p:nvSpPr>
            <p:cNvPr id="8806" name="Google Shape;8806;p6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0" name="Google Shape;8810;p61"/>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1" name="Google Shape;8811;p61"/>
          <p:cNvGrpSpPr/>
          <p:nvPr/>
        </p:nvGrpSpPr>
        <p:grpSpPr>
          <a:xfrm>
            <a:off x="3974207" y="2248009"/>
            <a:ext cx="320143" cy="338491"/>
            <a:chOff x="3974207" y="2429009"/>
            <a:chExt cx="320143" cy="338491"/>
          </a:xfrm>
        </p:grpSpPr>
        <p:sp>
          <p:nvSpPr>
            <p:cNvPr id="8812" name="Google Shape;8812;p6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61"/>
          <p:cNvGrpSpPr/>
          <p:nvPr/>
        </p:nvGrpSpPr>
        <p:grpSpPr>
          <a:xfrm>
            <a:off x="2623237" y="2250047"/>
            <a:ext cx="355024" cy="332630"/>
            <a:chOff x="2623237" y="2431047"/>
            <a:chExt cx="355024" cy="332630"/>
          </a:xfrm>
        </p:grpSpPr>
        <p:sp>
          <p:nvSpPr>
            <p:cNvPr id="8815" name="Google Shape;8815;p6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1"/>
          <p:cNvGrpSpPr/>
          <p:nvPr/>
        </p:nvGrpSpPr>
        <p:grpSpPr>
          <a:xfrm>
            <a:off x="6657194" y="2253073"/>
            <a:ext cx="375507" cy="367925"/>
            <a:chOff x="6657194" y="2434073"/>
            <a:chExt cx="375507" cy="367925"/>
          </a:xfrm>
        </p:grpSpPr>
        <p:sp>
          <p:nvSpPr>
            <p:cNvPr id="8820" name="Google Shape;8820;p6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61"/>
          <p:cNvGrpSpPr/>
          <p:nvPr/>
        </p:nvGrpSpPr>
        <p:grpSpPr>
          <a:xfrm>
            <a:off x="7101317" y="2260655"/>
            <a:ext cx="367925" cy="352380"/>
            <a:chOff x="7101317" y="2441655"/>
            <a:chExt cx="367925" cy="352380"/>
          </a:xfrm>
        </p:grpSpPr>
        <p:sp>
          <p:nvSpPr>
            <p:cNvPr id="8824" name="Google Shape;8824;p6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61"/>
          <p:cNvGrpSpPr/>
          <p:nvPr/>
        </p:nvGrpSpPr>
        <p:grpSpPr>
          <a:xfrm>
            <a:off x="5756399" y="2253456"/>
            <a:ext cx="367925" cy="367161"/>
            <a:chOff x="5756399" y="2434456"/>
            <a:chExt cx="367925" cy="367161"/>
          </a:xfrm>
        </p:grpSpPr>
        <p:sp>
          <p:nvSpPr>
            <p:cNvPr id="8827" name="Google Shape;8827;p6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4" name="Google Shape;8834;p61"/>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1"/>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6" name="Google Shape;8836;p61"/>
          <p:cNvGrpSpPr/>
          <p:nvPr/>
        </p:nvGrpSpPr>
        <p:grpSpPr>
          <a:xfrm>
            <a:off x="7964906" y="2253073"/>
            <a:ext cx="373627" cy="367925"/>
            <a:chOff x="7964906" y="2434073"/>
            <a:chExt cx="373627" cy="367925"/>
          </a:xfrm>
        </p:grpSpPr>
        <p:sp>
          <p:nvSpPr>
            <p:cNvPr id="8837" name="Google Shape;8837;p6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61"/>
          <p:cNvGrpSpPr/>
          <p:nvPr/>
        </p:nvGrpSpPr>
        <p:grpSpPr>
          <a:xfrm>
            <a:off x="6194086" y="2256737"/>
            <a:ext cx="369837" cy="360471"/>
            <a:chOff x="6194086" y="2437737"/>
            <a:chExt cx="369837" cy="360471"/>
          </a:xfrm>
        </p:grpSpPr>
        <p:sp>
          <p:nvSpPr>
            <p:cNvPr id="8840" name="Google Shape;8840;p6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2" name="Google Shape;8842;p6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8843" name="Google Shape;8843;p6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47"/>
        <p:cNvGrpSpPr/>
        <p:nvPr/>
      </p:nvGrpSpPr>
      <p:grpSpPr>
        <a:xfrm>
          <a:off x="0" y="0"/>
          <a:ext cx="0" cy="0"/>
          <a:chOff x="0" y="0"/>
          <a:chExt cx="0" cy="0"/>
        </a:xfrm>
      </p:grpSpPr>
      <p:grpSp>
        <p:nvGrpSpPr>
          <p:cNvPr id="8848" name="Google Shape;8848;p62"/>
          <p:cNvGrpSpPr/>
          <p:nvPr/>
        </p:nvGrpSpPr>
        <p:grpSpPr>
          <a:xfrm>
            <a:off x="3122257" y="1334344"/>
            <a:ext cx="294850" cy="349434"/>
            <a:chOff x="3122257" y="1508594"/>
            <a:chExt cx="294850" cy="349434"/>
          </a:xfrm>
        </p:grpSpPr>
        <p:sp>
          <p:nvSpPr>
            <p:cNvPr id="8849" name="Google Shape;8849;p6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62"/>
          <p:cNvGrpSpPr/>
          <p:nvPr/>
        </p:nvGrpSpPr>
        <p:grpSpPr>
          <a:xfrm>
            <a:off x="910723" y="1333962"/>
            <a:ext cx="251660" cy="350166"/>
            <a:chOff x="910723" y="1508212"/>
            <a:chExt cx="251660" cy="350166"/>
          </a:xfrm>
        </p:grpSpPr>
        <p:sp>
          <p:nvSpPr>
            <p:cNvPr id="8855" name="Google Shape;8855;p6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62"/>
          <p:cNvGrpSpPr/>
          <p:nvPr/>
        </p:nvGrpSpPr>
        <p:grpSpPr>
          <a:xfrm>
            <a:off x="1308631" y="1333580"/>
            <a:ext cx="350166" cy="350198"/>
            <a:chOff x="1308631" y="1507830"/>
            <a:chExt cx="350166" cy="350198"/>
          </a:xfrm>
        </p:grpSpPr>
        <p:sp>
          <p:nvSpPr>
            <p:cNvPr id="8873" name="Google Shape;8873;p6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62"/>
          <p:cNvGrpSpPr/>
          <p:nvPr/>
        </p:nvGrpSpPr>
        <p:grpSpPr>
          <a:xfrm>
            <a:off x="1756921" y="1335489"/>
            <a:ext cx="345997" cy="345997"/>
            <a:chOff x="1756921" y="1509739"/>
            <a:chExt cx="345997" cy="345997"/>
          </a:xfrm>
        </p:grpSpPr>
        <p:sp>
          <p:nvSpPr>
            <p:cNvPr id="8878" name="Google Shape;8878;p6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2"/>
          <p:cNvGrpSpPr/>
          <p:nvPr/>
        </p:nvGrpSpPr>
        <p:grpSpPr>
          <a:xfrm>
            <a:off x="2216956" y="1336253"/>
            <a:ext cx="318721" cy="345615"/>
            <a:chOff x="2216956" y="1510503"/>
            <a:chExt cx="318721" cy="345615"/>
          </a:xfrm>
        </p:grpSpPr>
        <p:sp>
          <p:nvSpPr>
            <p:cNvPr id="8896" name="Google Shape;8896;p6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62"/>
          <p:cNvGrpSpPr/>
          <p:nvPr/>
        </p:nvGrpSpPr>
        <p:grpSpPr>
          <a:xfrm>
            <a:off x="3988156" y="1394211"/>
            <a:ext cx="349052" cy="230049"/>
            <a:chOff x="3988156" y="1568461"/>
            <a:chExt cx="349052" cy="230049"/>
          </a:xfrm>
        </p:grpSpPr>
        <p:sp>
          <p:nvSpPr>
            <p:cNvPr id="8902" name="Google Shape;8902;p6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2"/>
          <p:cNvGrpSpPr/>
          <p:nvPr/>
        </p:nvGrpSpPr>
        <p:grpSpPr>
          <a:xfrm>
            <a:off x="2633037" y="1325623"/>
            <a:ext cx="379002" cy="366112"/>
            <a:chOff x="2633037" y="1499873"/>
            <a:chExt cx="379002" cy="366112"/>
          </a:xfrm>
        </p:grpSpPr>
        <p:sp>
          <p:nvSpPr>
            <p:cNvPr id="8910" name="Google Shape;8910;p6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2"/>
          <p:cNvGrpSpPr/>
          <p:nvPr/>
        </p:nvGrpSpPr>
        <p:grpSpPr>
          <a:xfrm>
            <a:off x="6675256" y="1341919"/>
            <a:ext cx="327823" cy="357009"/>
            <a:chOff x="6675256" y="1516169"/>
            <a:chExt cx="327823" cy="357009"/>
          </a:xfrm>
        </p:grpSpPr>
        <p:sp>
          <p:nvSpPr>
            <p:cNvPr id="8917" name="Google Shape;8917;p6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2"/>
          <p:cNvGrpSpPr/>
          <p:nvPr/>
        </p:nvGrpSpPr>
        <p:grpSpPr>
          <a:xfrm>
            <a:off x="8020159" y="1342301"/>
            <a:ext cx="300897" cy="356627"/>
            <a:chOff x="8020159" y="1516551"/>
            <a:chExt cx="300897" cy="356627"/>
          </a:xfrm>
        </p:grpSpPr>
        <p:sp>
          <p:nvSpPr>
            <p:cNvPr id="8927" name="Google Shape;8927;p6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62"/>
          <p:cNvGrpSpPr/>
          <p:nvPr/>
        </p:nvGrpSpPr>
        <p:grpSpPr>
          <a:xfrm>
            <a:off x="5377363" y="1341919"/>
            <a:ext cx="257357" cy="356627"/>
            <a:chOff x="5377363" y="1516169"/>
            <a:chExt cx="257357" cy="356627"/>
          </a:xfrm>
        </p:grpSpPr>
        <p:sp>
          <p:nvSpPr>
            <p:cNvPr id="8933" name="Google Shape;8933;p6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2"/>
          <p:cNvGrpSpPr/>
          <p:nvPr/>
        </p:nvGrpSpPr>
        <p:grpSpPr>
          <a:xfrm>
            <a:off x="4880567" y="1361620"/>
            <a:ext cx="356245" cy="317607"/>
            <a:chOff x="4880567" y="1535870"/>
            <a:chExt cx="356245" cy="317607"/>
          </a:xfrm>
        </p:grpSpPr>
        <p:sp>
          <p:nvSpPr>
            <p:cNvPr id="8951" name="Google Shape;8951;p6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62"/>
          <p:cNvGrpSpPr/>
          <p:nvPr/>
        </p:nvGrpSpPr>
        <p:grpSpPr>
          <a:xfrm>
            <a:off x="5771483" y="1341537"/>
            <a:ext cx="357359" cy="357391"/>
            <a:chOff x="5771483" y="1515787"/>
            <a:chExt cx="357359" cy="357391"/>
          </a:xfrm>
        </p:grpSpPr>
        <p:sp>
          <p:nvSpPr>
            <p:cNvPr id="8957" name="Google Shape;8957;p6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2"/>
          <p:cNvGrpSpPr/>
          <p:nvPr/>
        </p:nvGrpSpPr>
        <p:grpSpPr>
          <a:xfrm>
            <a:off x="7121669" y="1359360"/>
            <a:ext cx="321362" cy="321362"/>
            <a:chOff x="7121669" y="1533610"/>
            <a:chExt cx="321362" cy="321362"/>
          </a:xfrm>
        </p:grpSpPr>
        <p:sp>
          <p:nvSpPr>
            <p:cNvPr id="8962" name="Google Shape;8962;p6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62"/>
          <p:cNvGrpSpPr/>
          <p:nvPr/>
        </p:nvGrpSpPr>
        <p:grpSpPr>
          <a:xfrm>
            <a:off x="7562766" y="1340614"/>
            <a:ext cx="327059" cy="360192"/>
            <a:chOff x="7562766" y="1514864"/>
            <a:chExt cx="327059" cy="360192"/>
          </a:xfrm>
        </p:grpSpPr>
        <p:sp>
          <p:nvSpPr>
            <p:cNvPr id="8967" name="Google Shape;8967;p6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62"/>
          <p:cNvGrpSpPr/>
          <p:nvPr/>
        </p:nvGrpSpPr>
        <p:grpSpPr>
          <a:xfrm>
            <a:off x="6221229" y="1324423"/>
            <a:ext cx="361636" cy="362183"/>
            <a:chOff x="6259175" y="1559008"/>
            <a:chExt cx="271743" cy="272093"/>
          </a:xfrm>
        </p:grpSpPr>
        <p:sp>
          <p:nvSpPr>
            <p:cNvPr id="8972" name="Google Shape;8972;p6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62"/>
          <p:cNvGrpSpPr/>
          <p:nvPr/>
        </p:nvGrpSpPr>
        <p:grpSpPr>
          <a:xfrm>
            <a:off x="6671087" y="1835054"/>
            <a:ext cx="332757" cy="281833"/>
            <a:chOff x="6671087" y="2009304"/>
            <a:chExt cx="332757" cy="281833"/>
          </a:xfrm>
        </p:grpSpPr>
        <p:sp>
          <p:nvSpPr>
            <p:cNvPr id="8990" name="Google Shape;8990;p6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2" name="Google Shape;8992;p62"/>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3" name="Google Shape;8993;p62"/>
          <p:cNvGrpSpPr/>
          <p:nvPr/>
        </p:nvGrpSpPr>
        <p:grpSpPr>
          <a:xfrm>
            <a:off x="2201806" y="1802335"/>
            <a:ext cx="349784" cy="349434"/>
            <a:chOff x="2201806" y="1976585"/>
            <a:chExt cx="349784" cy="349434"/>
          </a:xfrm>
        </p:grpSpPr>
        <p:sp>
          <p:nvSpPr>
            <p:cNvPr id="8994" name="Google Shape;8994;p6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2"/>
          <p:cNvGrpSpPr/>
          <p:nvPr/>
        </p:nvGrpSpPr>
        <p:grpSpPr>
          <a:xfrm>
            <a:off x="3094217" y="1802335"/>
            <a:ext cx="350198" cy="350548"/>
            <a:chOff x="3094217" y="1976585"/>
            <a:chExt cx="350198" cy="350548"/>
          </a:xfrm>
        </p:grpSpPr>
        <p:sp>
          <p:nvSpPr>
            <p:cNvPr id="8999" name="Google Shape;8999;p6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2" name="Google Shape;9012;p62"/>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3" name="Google Shape;9013;p62"/>
          <p:cNvGrpSpPr/>
          <p:nvPr/>
        </p:nvGrpSpPr>
        <p:grpSpPr>
          <a:xfrm>
            <a:off x="3979435" y="1802335"/>
            <a:ext cx="345265" cy="349848"/>
            <a:chOff x="3979435" y="1976585"/>
            <a:chExt cx="345265" cy="349848"/>
          </a:xfrm>
        </p:grpSpPr>
        <p:sp>
          <p:nvSpPr>
            <p:cNvPr id="9014" name="Google Shape;9014;p6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62"/>
          <p:cNvGrpSpPr/>
          <p:nvPr/>
        </p:nvGrpSpPr>
        <p:grpSpPr>
          <a:xfrm>
            <a:off x="3541011" y="1334344"/>
            <a:ext cx="350166" cy="349434"/>
            <a:chOff x="3541011" y="1508594"/>
            <a:chExt cx="350166" cy="349434"/>
          </a:xfrm>
        </p:grpSpPr>
        <p:sp>
          <p:nvSpPr>
            <p:cNvPr id="9032" name="Google Shape;9032;p6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2"/>
          <p:cNvGrpSpPr/>
          <p:nvPr/>
        </p:nvGrpSpPr>
        <p:grpSpPr>
          <a:xfrm>
            <a:off x="3576626" y="1801571"/>
            <a:ext cx="284251" cy="351694"/>
            <a:chOff x="3576626" y="1975821"/>
            <a:chExt cx="284251" cy="351694"/>
          </a:xfrm>
        </p:grpSpPr>
        <p:sp>
          <p:nvSpPr>
            <p:cNvPr id="9046" name="Google Shape;9046;p6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62"/>
          <p:cNvGrpSpPr/>
          <p:nvPr/>
        </p:nvGrpSpPr>
        <p:grpSpPr>
          <a:xfrm>
            <a:off x="2722090" y="2715912"/>
            <a:ext cx="238770" cy="371841"/>
            <a:chOff x="2722090" y="2890162"/>
            <a:chExt cx="238770" cy="371841"/>
          </a:xfrm>
        </p:grpSpPr>
        <p:sp>
          <p:nvSpPr>
            <p:cNvPr id="9050" name="Google Shape;9050;p6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3" name="Google Shape;9053;p62"/>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4" name="Google Shape;9054;p62"/>
          <p:cNvGrpSpPr/>
          <p:nvPr/>
        </p:nvGrpSpPr>
        <p:grpSpPr>
          <a:xfrm>
            <a:off x="6216367" y="1795906"/>
            <a:ext cx="361147" cy="361147"/>
            <a:chOff x="6216367" y="1970156"/>
            <a:chExt cx="361147" cy="361147"/>
          </a:xfrm>
        </p:grpSpPr>
        <p:sp>
          <p:nvSpPr>
            <p:cNvPr id="9055" name="Google Shape;9055;p6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62"/>
          <p:cNvGrpSpPr/>
          <p:nvPr/>
        </p:nvGrpSpPr>
        <p:grpSpPr>
          <a:xfrm>
            <a:off x="1289311" y="2751972"/>
            <a:ext cx="408156" cy="299783"/>
            <a:chOff x="1289311" y="2926222"/>
            <a:chExt cx="408156" cy="299783"/>
          </a:xfrm>
        </p:grpSpPr>
        <p:sp>
          <p:nvSpPr>
            <p:cNvPr id="9060" name="Google Shape;9060;p6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62"/>
          <p:cNvGrpSpPr/>
          <p:nvPr/>
        </p:nvGrpSpPr>
        <p:grpSpPr>
          <a:xfrm>
            <a:off x="7978465" y="1795142"/>
            <a:ext cx="361147" cy="360797"/>
            <a:chOff x="7978465" y="1969392"/>
            <a:chExt cx="361147" cy="360797"/>
          </a:xfrm>
        </p:grpSpPr>
        <p:sp>
          <p:nvSpPr>
            <p:cNvPr id="9063" name="Google Shape;9063;p6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2" name="Google Shape;9072;p62"/>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3" name="Google Shape;9073;p62"/>
          <p:cNvGrpSpPr/>
          <p:nvPr/>
        </p:nvGrpSpPr>
        <p:grpSpPr>
          <a:xfrm>
            <a:off x="854261" y="2734563"/>
            <a:ext cx="377474" cy="335748"/>
            <a:chOff x="854261" y="2908813"/>
            <a:chExt cx="377474" cy="335748"/>
          </a:xfrm>
        </p:grpSpPr>
        <p:sp>
          <p:nvSpPr>
            <p:cNvPr id="9074" name="Google Shape;9074;p6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62"/>
          <p:cNvGrpSpPr/>
          <p:nvPr/>
        </p:nvGrpSpPr>
        <p:grpSpPr>
          <a:xfrm>
            <a:off x="1749728" y="2720527"/>
            <a:ext cx="386927" cy="363438"/>
            <a:chOff x="1749728" y="2894777"/>
            <a:chExt cx="386927" cy="363438"/>
          </a:xfrm>
        </p:grpSpPr>
        <p:sp>
          <p:nvSpPr>
            <p:cNvPr id="9080" name="Google Shape;9080;p6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62"/>
          <p:cNvGrpSpPr/>
          <p:nvPr/>
        </p:nvGrpSpPr>
        <p:grpSpPr>
          <a:xfrm>
            <a:off x="7098912" y="1795142"/>
            <a:ext cx="359651" cy="361560"/>
            <a:chOff x="7098912" y="1969392"/>
            <a:chExt cx="359651" cy="361560"/>
          </a:xfrm>
        </p:grpSpPr>
        <p:sp>
          <p:nvSpPr>
            <p:cNvPr id="9088" name="Google Shape;9088;p6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1" name="Google Shape;9101;p62"/>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2" name="Google Shape;9102;p62"/>
          <p:cNvGrpSpPr/>
          <p:nvPr/>
        </p:nvGrpSpPr>
        <p:grpSpPr>
          <a:xfrm>
            <a:off x="5352728" y="1815989"/>
            <a:ext cx="327091" cy="322508"/>
            <a:chOff x="5352728" y="1990239"/>
            <a:chExt cx="327091" cy="322508"/>
          </a:xfrm>
        </p:grpSpPr>
        <p:sp>
          <p:nvSpPr>
            <p:cNvPr id="9103" name="Google Shape;9103;p6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62"/>
          <p:cNvGrpSpPr/>
          <p:nvPr/>
        </p:nvGrpSpPr>
        <p:grpSpPr>
          <a:xfrm>
            <a:off x="7538896" y="1795906"/>
            <a:ext cx="361147" cy="361529"/>
            <a:chOff x="7538896" y="1970156"/>
            <a:chExt cx="361147" cy="361529"/>
          </a:xfrm>
        </p:grpSpPr>
        <p:sp>
          <p:nvSpPr>
            <p:cNvPr id="9107" name="Google Shape;9107;p6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62"/>
          <p:cNvGrpSpPr/>
          <p:nvPr/>
        </p:nvGrpSpPr>
        <p:grpSpPr>
          <a:xfrm>
            <a:off x="4896099" y="1796670"/>
            <a:ext cx="358155" cy="358123"/>
            <a:chOff x="4896099" y="1970920"/>
            <a:chExt cx="358155" cy="358123"/>
          </a:xfrm>
        </p:grpSpPr>
        <p:sp>
          <p:nvSpPr>
            <p:cNvPr id="9114" name="Google Shape;9114;p6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62"/>
          <p:cNvGrpSpPr/>
          <p:nvPr/>
        </p:nvGrpSpPr>
        <p:grpSpPr>
          <a:xfrm>
            <a:off x="4048787" y="2802769"/>
            <a:ext cx="283488" cy="198604"/>
            <a:chOff x="4048787" y="2977019"/>
            <a:chExt cx="283488" cy="198604"/>
          </a:xfrm>
        </p:grpSpPr>
        <p:sp>
          <p:nvSpPr>
            <p:cNvPr id="9118" name="Google Shape;9118;p6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4" name="Google Shape;9124;p62"/>
          <p:cNvGrpSpPr/>
          <p:nvPr/>
        </p:nvGrpSpPr>
        <p:grpSpPr>
          <a:xfrm>
            <a:off x="4054103" y="2255941"/>
            <a:ext cx="218687" cy="349052"/>
            <a:chOff x="4054103" y="2430191"/>
            <a:chExt cx="218687" cy="349052"/>
          </a:xfrm>
        </p:grpSpPr>
        <p:sp>
          <p:nvSpPr>
            <p:cNvPr id="9125" name="Google Shape;9125;p6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62"/>
          <p:cNvGrpSpPr/>
          <p:nvPr/>
        </p:nvGrpSpPr>
        <p:grpSpPr>
          <a:xfrm>
            <a:off x="2185128" y="2253299"/>
            <a:ext cx="382758" cy="356595"/>
            <a:chOff x="2185128" y="2427549"/>
            <a:chExt cx="382758" cy="356595"/>
          </a:xfrm>
        </p:grpSpPr>
        <p:sp>
          <p:nvSpPr>
            <p:cNvPr id="9128" name="Google Shape;9128;p6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62"/>
          <p:cNvGrpSpPr/>
          <p:nvPr/>
        </p:nvGrpSpPr>
        <p:grpSpPr>
          <a:xfrm>
            <a:off x="2656907" y="2265043"/>
            <a:ext cx="332757" cy="332343"/>
            <a:chOff x="2656907" y="2439293"/>
            <a:chExt cx="332757" cy="332343"/>
          </a:xfrm>
        </p:grpSpPr>
        <p:sp>
          <p:nvSpPr>
            <p:cNvPr id="9133" name="Google Shape;9133;p6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62"/>
          <p:cNvGrpSpPr/>
          <p:nvPr/>
        </p:nvGrpSpPr>
        <p:grpSpPr>
          <a:xfrm>
            <a:off x="1731523" y="2248366"/>
            <a:ext cx="399435" cy="365698"/>
            <a:chOff x="1731523" y="2422616"/>
            <a:chExt cx="399435" cy="365698"/>
          </a:xfrm>
        </p:grpSpPr>
        <p:sp>
          <p:nvSpPr>
            <p:cNvPr id="9141" name="Google Shape;9141;p6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62"/>
          <p:cNvGrpSpPr/>
          <p:nvPr/>
        </p:nvGrpSpPr>
        <p:grpSpPr>
          <a:xfrm>
            <a:off x="3097241" y="2259314"/>
            <a:ext cx="344883" cy="343387"/>
            <a:chOff x="3097241" y="2433564"/>
            <a:chExt cx="344883" cy="343387"/>
          </a:xfrm>
        </p:grpSpPr>
        <p:sp>
          <p:nvSpPr>
            <p:cNvPr id="9145" name="Google Shape;9145;p6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62"/>
          <p:cNvGrpSpPr/>
          <p:nvPr/>
        </p:nvGrpSpPr>
        <p:grpSpPr>
          <a:xfrm>
            <a:off x="1278299" y="2265043"/>
            <a:ext cx="410829" cy="332343"/>
            <a:chOff x="1278299" y="2439293"/>
            <a:chExt cx="410829" cy="332343"/>
          </a:xfrm>
        </p:grpSpPr>
        <p:sp>
          <p:nvSpPr>
            <p:cNvPr id="9155" name="Google Shape;9155;p6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62"/>
          <p:cNvGrpSpPr/>
          <p:nvPr/>
        </p:nvGrpSpPr>
        <p:grpSpPr>
          <a:xfrm>
            <a:off x="2661459" y="1840751"/>
            <a:ext cx="322508" cy="273494"/>
            <a:chOff x="2661459" y="2015001"/>
            <a:chExt cx="322508" cy="273494"/>
          </a:xfrm>
        </p:grpSpPr>
        <p:sp>
          <p:nvSpPr>
            <p:cNvPr id="9164" name="Google Shape;9164;p6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62"/>
          <p:cNvGrpSpPr/>
          <p:nvPr/>
        </p:nvGrpSpPr>
        <p:grpSpPr>
          <a:xfrm>
            <a:off x="870939" y="2265043"/>
            <a:ext cx="331993" cy="331993"/>
            <a:chOff x="870939" y="2439293"/>
            <a:chExt cx="331993" cy="331993"/>
          </a:xfrm>
        </p:grpSpPr>
        <p:sp>
          <p:nvSpPr>
            <p:cNvPr id="9167" name="Google Shape;9167;p6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62"/>
          <p:cNvGrpSpPr/>
          <p:nvPr/>
        </p:nvGrpSpPr>
        <p:grpSpPr>
          <a:xfrm>
            <a:off x="6644957" y="2282103"/>
            <a:ext cx="371395" cy="278904"/>
            <a:chOff x="6644957" y="2456353"/>
            <a:chExt cx="371395" cy="278904"/>
          </a:xfrm>
        </p:grpSpPr>
        <p:sp>
          <p:nvSpPr>
            <p:cNvPr id="9184" name="Google Shape;9184;p6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62"/>
          <p:cNvGrpSpPr/>
          <p:nvPr/>
        </p:nvGrpSpPr>
        <p:grpSpPr>
          <a:xfrm>
            <a:off x="5388757" y="2240409"/>
            <a:ext cx="260349" cy="362292"/>
            <a:chOff x="5388757" y="2414659"/>
            <a:chExt cx="260349" cy="362292"/>
          </a:xfrm>
        </p:grpSpPr>
        <p:sp>
          <p:nvSpPr>
            <p:cNvPr id="9190" name="Google Shape;9190;p6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62"/>
          <p:cNvGrpSpPr/>
          <p:nvPr/>
        </p:nvGrpSpPr>
        <p:grpSpPr>
          <a:xfrm>
            <a:off x="3567142" y="2731507"/>
            <a:ext cx="348288" cy="340331"/>
            <a:chOff x="3567142" y="2905757"/>
            <a:chExt cx="348288" cy="340331"/>
          </a:xfrm>
        </p:grpSpPr>
        <p:sp>
          <p:nvSpPr>
            <p:cNvPr id="9211" name="Google Shape;9211;p6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62"/>
          <p:cNvGrpSpPr/>
          <p:nvPr/>
        </p:nvGrpSpPr>
        <p:grpSpPr>
          <a:xfrm>
            <a:off x="870939" y="1801571"/>
            <a:ext cx="332375" cy="350071"/>
            <a:chOff x="870939" y="1975821"/>
            <a:chExt cx="332375" cy="350071"/>
          </a:xfrm>
        </p:grpSpPr>
        <p:sp>
          <p:nvSpPr>
            <p:cNvPr id="9217" name="Google Shape;9217;p6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1" name="Google Shape;9221;p62"/>
          <p:cNvGrpSpPr/>
          <p:nvPr/>
        </p:nvGrpSpPr>
        <p:grpSpPr>
          <a:xfrm>
            <a:off x="7967103" y="2240791"/>
            <a:ext cx="355863" cy="361911"/>
            <a:chOff x="7967103" y="2415041"/>
            <a:chExt cx="355863" cy="361911"/>
          </a:xfrm>
        </p:grpSpPr>
        <p:sp>
          <p:nvSpPr>
            <p:cNvPr id="9222" name="Google Shape;9222;p6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62"/>
          <p:cNvGrpSpPr/>
          <p:nvPr/>
        </p:nvGrpSpPr>
        <p:grpSpPr>
          <a:xfrm>
            <a:off x="7529411" y="2240409"/>
            <a:ext cx="355863" cy="362292"/>
            <a:chOff x="7529411" y="2414659"/>
            <a:chExt cx="355863" cy="362292"/>
          </a:xfrm>
        </p:grpSpPr>
        <p:sp>
          <p:nvSpPr>
            <p:cNvPr id="9234" name="Google Shape;9234;p6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62"/>
          <p:cNvGrpSpPr/>
          <p:nvPr/>
        </p:nvGrpSpPr>
        <p:grpSpPr>
          <a:xfrm>
            <a:off x="5733194" y="2257468"/>
            <a:ext cx="446826" cy="327059"/>
            <a:chOff x="5733194" y="2431718"/>
            <a:chExt cx="446826" cy="327059"/>
          </a:xfrm>
        </p:grpSpPr>
        <p:sp>
          <p:nvSpPr>
            <p:cNvPr id="9247" name="Google Shape;9247;p6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62"/>
          <p:cNvGrpSpPr/>
          <p:nvPr/>
        </p:nvGrpSpPr>
        <p:grpSpPr>
          <a:xfrm>
            <a:off x="4876780" y="2243814"/>
            <a:ext cx="407774" cy="356627"/>
            <a:chOff x="4876780" y="2418064"/>
            <a:chExt cx="407774" cy="356627"/>
          </a:xfrm>
        </p:grpSpPr>
        <p:sp>
          <p:nvSpPr>
            <p:cNvPr id="9251" name="Google Shape;9251;p6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62"/>
          <p:cNvGrpSpPr/>
          <p:nvPr/>
        </p:nvGrpSpPr>
        <p:grpSpPr>
          <a:xfrm>
            <a:off x="7070872" y="2236621"/>
            <a:ext cx="398321" cy="371013"/>
            <a:chOff x="7070872" y="2410871"/>
            <a:chExt cx="398321" cy="371013"/>
          </a:xfrm>
        </p:grpSpPr>
        <p:sp>
          <p:nvSpPr>
            <p:cNvPr id="9260" name="Google Shape;9260;p6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4" name="Google Shape;9264;p62"/>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5" name="Google Shape;9265;p62"/>
          <p:cNvGrpSpPr/>
          <p:nvPr/>
        </p:nvGrpSpPr>
        <p:grpSpPr>
          <a:xfrm>
            <a:off x="5318259" y="2807861"/>
            <a:ext cx="371013" cy="220787"/>
            <a:chOff x="5318259" y="2982111"/>
            <a:chExt cx="371013" cy="220787"/>
          </a:xfrm>
        </p:grpSpPr>
        <p:sp>
          <p:nvSpPr>
            <p:cNvPr id="9266" name="Google Shape;9266;p6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62"/>
          <p:cNvGrpSpPr/>
          <p:nvPr/>
        </p:nvGrpSpPr>
        <p:grpSpPr>
          <a:xfrm>
            <a:off x="7073928" y="2731507"/>
            <a:ext cx="371395" cy="371809"/>
            <a:chOff x="7073928" y="2905757"/>
            <a:chExt cx="371395" cy="371809"/>
          </a:xfrm>
        </p:grpSpPr>
        <p:sp>
          <p:nvSpPr>
            <p:cNvPr id="9275" name="Google Shape;9275;p6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2"/>
          <p:cNvGrpSpPr/>
          <p:nvPr/>
        </p:nvGrpSpPr>
        <p:grpSpPr>
          <a:xfrm>
            <a:off x="6188327" y="2781158"/>
            <a:ext cx="371395" cy="272857"/>
            <a:chOff x="6188327" y="2955408"/>
            <a:chExt cx="371395" cy="272857"/>
          </a:xfrm>
        </p:grpSpPr>
        <p:sp>
          <p:nvSpPr>
            <p:cNvPr id="9279" name="Google Shape;9279;p6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62"/>
          <p:cNvGrpSpPr/>
          <p:nvPr/>
        </p:nvGrpSpPr>
        <p:grpSpPr>
          <a:xfrm>
            <a:off x="7521454" y="2731889"/>
            <a:ext cx="359651" cy="371013"/>
            <a:chOff x="7521454" y="2906139"/>
            <a:chExt cx="359651" cy="371013"/>
          </a:xfrm>
        </p:grpSpPr>
        <p:sp>
          <p:nvSpPr>
            <p:cNvPr id="9282" name="Google Shape;9282;p6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62"/>
          <p:cNvGrpSpPr/>
          <p:nvPr/>
        </p:nvGrpSpPr>
        <p:grpSpPr>
          <a:xfrm>
            <a:off x="5782845" y="2732271"/>
            <a:ext cx="301661" cy="371013"/>
            <a:chOff x="5782845" y="2906521"/>
            <a:chExt cx="301661" cy="371013"/>
          </a:xfrm>
        </p:grpSpPr>
        <p:sp>
          <p:nvSpPr>
            <p:cNvPr id="9288" name="Google Shape;9288;p6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62"/>
          <p:cNvGrpSpPr/>
          <p:nvPr/>
        </p:nvGrpSpPr>
        <p:grpSpPr>
          <a:xfrm>
            <a:off x="3539102" y="2253299"/>
            <a:ext cx="355099" cy="355481"/>
            <a:chOff x="3539102" y="2427549"/>
            <a:chExt cx="355099" cy="355481"/>
          </a:xfrm>
        </p:grpSpPr>
        <p:sp>
          <p:nvSpPr>
            <p:cNvPr id="9292" name="Google Shape;9292;p6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62"/>
          <p:cNvGrpSpPr/>
          <p:nvPr/>
        </p:nvGrpSpPr>
        <p:grpSpPr>
          <a:xfrm>
            <a:off x="6630539" y="2743252"/>
            <a:ext cx="371777" cy="349434"/>
            <a:chOff x="6630539" y="2917502"/>
            <a:chExt cx="371777" cy="349434"/>
          </a:xfrm>
        </p:grpSpPr>
        <p:sp>
          <p:nvSpPr>
            <p:cNvPr id="9295" name="Google Shape;9295;p6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62"/>
          <p:cNvGrpSpPr/>
          <p:nvPr/>
        </p:nvGrpSpPr>
        <p:grpSpPr>
          <a:xfrm>
            <a:off x="2171474" y="3194979"/>
            <a:ext cx="408156" cy="343737"/>
            <a:chOff x="2171474" y="3369229"/>
            <a:chExt cx="408156" cy="343737"/>
          </a:xfrm>
        </p:grpSpPr>
        <p:sp>
          <p:nvSpPr>
            <p:cNvPr id="9303" name="Google Shape;9303;p6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62"/>
          <p:cNvGrpSpPr/>
          <p:nvPr/>
        </p:nvGrpSpPr>
        <p:grpSpPr>
          <a:xfrm>
            <a:off x="4891198" y="2750858"/>
            <a:ext cx="334634" cy="334634"/>
            <a:chOff x="4891198" y="2925108"/>
            <a:chExt cx="334634" cy="334634"/>
          </a:xfrm>
        </p:grpSpPr>
        <p:sp>
          <p:nvSpPr>
            <p:cNvPr id="9308" name="Google Shape;9308;p6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62"/>
          <p:cNvGrpSpPr/>
          <p:nvPr/>
        </p:nvGrpSpPr>
        <p:grpSpPr>
          <a:xfrm>
            <a:off x="7976174" y="2750858"/>
            <a:ext cx="334666" cy="334634"/>
            <a:chOff x="7976174" y="2925108"/>
            <a:chExt cx="334666" cy="334634"/>
          </a:xfrm>
        </p:grpSpPr>
        <p:sp>
          <p:nvSpPr>
            <p:cNvPr id="9317" name="Google Shape;9317;p6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62"/>
          <p:cNvGrpSpPr/>
          <p:nvPr/>
        </p:nvGrpSpPr>
        <p:grpSpPr>
          <a:xfrm>
            <a:off x="3091957" y="3199881"/>
            <a:ext cx="354717" cy="332757"/>
            <a:chOff x="3091957" y="3374131"/>
            <a:chExt cx="354717" cy="332757"/>
          </a:xfrm>
        </p:grpSpPr>
        <p:sp>
          <p:nvSpPr>
            <p:cNvPr id="9327" name="Google Shape;9327;p6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3" name="Google Shape;9333;p62"/>
          <p:cNvGrpSpPr/>
          <p:nvPr/>
        </p:nvGrpSpPr>
        <p:grpSpPr>
          <a:xfrm>
            <a:off x="3988156" y="3205960"/>
            <a:ext cx="353954" cy="318880"/>
            <a:chOff x="3988156" y="3380210"/>
            <a:chExt cx="353954" cy="318880"/>
          </a:xfrm>
        </p:grpSpPr>
        <p:sp>
          <p:nvSpPr>
            <p:cNvPr id="9334" name="Google Shape;9334;p6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62"/>
          <p:cNvGrpSpPr/>
          <p:nvPr/>
        </p:nvGrpSpPr>
        <p:grpSpPr>
          <a:xfrm>
            <a:off x="3541011" y="3193070"/>
            <a:ext cx="348257" cy="346188"/>
            <a:chOff x="3541011" y="3367320"/>
            <a:chExt cx="348257" cy="346188"/>
          </a:xfrm>
        </p:grpSpPr>
        <p:sp>
          <p:nvSpPr>
            <p:cNvPr id="9340" name="Google Shape;9340;p6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62"/>
          <p:cNvGrpSpPr/>
          <p:nvPr/>
        </p:nvGrpSpPr>
        <p:grpSpPr>
          <a:xfrm>
            <a:off x="1314678" y="3183967"/>
            <a:ext cx="334666" cy="365348"/>
            <a:chOff x="1314678" y="3358217"/>
            <a:chExt cx="334666" cy="365348"/>
          </a:xfrm>
        </p:grpSpPr>
        <p:sp>
          <p:nvSpPr>
            <p:cNvPr id="9345" name="Google Shape;9345;p6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62"/>
          <p:cNvGrpSpPr/>
          <p:nvPr/>
        </p:nvGrpSpPr>
        <p:grpSpPr>
          <a:xfrm>
            <a:off x="1748582" y="3198385"/>
            <a:ext cx="359269" cy="335780"/>
            <a:chOff x="1748582" y="3372635"/>
            <a:chExt cx="359269" cy="335780"/>
          </a:xfrm>
        </p:grpSpPr>
        <p:sp>
          <p:nvSpPr>
            <p:cNvPr id="9351" name="Google Shape;9351;p6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2" name="Google Shape;9352;p62"/>
            <p:cNvGrpSpPr/>
            <p:nvPr/>
          </p:nvGrpSpPr>
          <p:grpSpPr>
            <a:xfrm>
              <a:off x="1748582" y="3372635"/>
              <a:ext cx="333520" cy="335780"/>
              <a:chOff x="1748582" y="3372635"/>
              <a:chExt cx="333520" cy="335780"/>
            </a:xfrm>
          </p:grpSpPr>
          <p:sp>
            <p:nvSpPr>
              <p:cNvPr id="9353" name="Google Shape;9353;p6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6" name="Google Shape;9356;p62"/>
          <p:cNvGrpSpPr/>
          <p:nvPr/>
        </p:nvGrpSpPr>
        <p:grpSpPr>
          <a:xfrm>
            <a:off x="2640993" y="3183585"/>
            <a:ext cx="365348" cy="364966"/>
            <a:chOff x="2640993" y="3357835"/>
            <a:chExt cx="365348" cy="364966"/>
          </a:xfrm>
        </p:grpSpPr>
        <p:sp>
          <p:nvSpPr>
            <p:cNvPr id="9357" name="Google Shape;9357;p6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62"/>
          <p:cNvGrpSpPr/>
          <p:nvPr/>
        </p:nvGrpSpPr>
        <p:grpSpPr>
          <a:xfrm>
            <a:off x="4886264" y="3191924"/>
            <a:ext cx="350548" cy="350198"/>
            <a:chOff x="4886264" y="3366174"/>
            <a:chExt cx="350548" cy="350198"/>
          </a:xfrm>
        </p:grpSpPr>
        <p:sp>
          <p:nvSpPr>
            <p:cNvPr id="9368" name="Google Shape;9368;p6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62"/>
          <p:cNvGrpSpPr/>
          <p:nvPr/>
        </p:nvGrpSpPr>
        <p:grpSpPr>
          <a:xfrm>
            <a:off x="5331913" y="3239697"/>
            <a:ext cx="347143" cy="254684"/>
            <a:chOff x="5331913" y="3413947"/>
            <a:chExt cx="347143" cy="254684"/>
          </a:xfrm>
        </p:grpSpPr>
        <p:sp>
          <p:nvSpPr>
            <p:cNvPr id="9382" name="Google Shape;9382;p6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2"/>
          <p:cNvGrpSpPr/>
          <p:nvPr/>
        </p:nvGrpSpPr>
        <p:grpSpPr>
          <a:xfrm>
            <a:off x="5776798" y="3235528"/>
            <a:ext cx="346379" cy="264518"/>
            <a:chOff x="5776798" y="3409778"/>
            <a:chExt cx="346379" cy="264518"/>
          </a:xfrm>
        </p:grpSpPr>
        <p:sp>
          <p:nvSpPr>
            <p:cNvPr id="9389" name="Google Shape;9389;p6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62"/>
          <p:cNvGrpSpPr/>
          <p:nvPr/>
        </p:nvGrpSpPr>
        <p:grpSpPr>
          <a:xfrm>
            <a:off x="7108015" y="3222255"/>
            <a:ext cx="344883" cy="290299"/>
            <a:chOff x="7108015" y="3396505"/>
            <a:chExt cx="344883" cy="290299"/>
          </a:xfrm>
        </p:grpSpPr>
        <p:sp>
          <p:nvSpPr>
            <p:cNvPr id="9396" name="Google Shape;9396;p6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2"/>
          <p:cNvGrpSpPr/>
          <p:nvPr/>
        </p:nvGrpSpPr>
        <p:grpSpPr>
          <a:xfrm>
            <a:off x="7551754" y="3216558"/>
            <a:ext cx="344883" cy="301311"/>
            <a:chOff x="7551754" y="3390808"/>
            <a:chExt cx="344883" cy="301311"/>
          </a:xfrm>
        </p:grpSpPr>
        <p:sp>
          <p:nvSpPr>
            <p:cNvPr id="9401" name="Google Shape;9401;p6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2" name="Google Shape;9412;p62"/>
          <p:cNvGrpSpPr/>
          <p:nvPr/>
        </p:nvGrpSpPr>
        <p:grpSpPr>
          <a:xfrm>
            <a:off x="6707084" y="3213153"/>
            <a:ext cx="261145" cy="308504"/>
            <a:chOff x="6707084" y="3387403"/>
            <a:chExt cx="261145" cy="308504"/>
          </a:xfrm>
        </p:grpSpPr>
        <p:sp>
          <p:nvSpPr>
            <p:cNvPr id="9413" name="Google Shape;9413;p6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62"/>
          <p:cNvGrpSpPr/>
          <p:nvPr/>
        </p:nvGrpSpPr>
        <p:grpSpPr>
          <a:xfrm>
            <a:off x="848978" y="4123387"/>
            <a:ext cx="377824" cy="324418"/>
            <a:chOff x="848978" y="4297637"/>
            <a:chExt cx="377824" cy="324418"/>
          </a:xfrm>
        </p:grpSpPr>
        <p:sp>
          <p:nvSpPr>
            <p:cNvPr id="9418" name="Google Shape;9418;p6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62"/>
          <p:cNvGrpSpPr/>
          <p:nvPr/>
        </p:nvGrpSpPr>
        <p:grpSpPr>
          <a:xfrm>
            <a:off x="1754279" y="4112343"/>
            <a:ext cx="351439" cy="345965"/>
            <a:chOff x="1754279" y="4286593"/>
            <a:chExt cx="351439" cy="345965"/>
          </a:xfrm>
        </p:grpSpPr>
        <p:sp>
          <p:nvSpPr>
            <p:cNvPr id="9421" name="Google Shape;9421;p6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6" name="Google Shape;9426;p62"/>
          <p:cNvGrpSpPr/>
          <p:nvPr/>
        </p:nvGrpSpPr>
        <p:grpSpPr>
          <a:xfrm>
            <a:off x="3996113" y="4116926"/>
            <a:ext cx="336512" cy="335048"/>
            <a:chOff x="3996113" y="4291176"/>
            <a:chExt cx="336512" cy="335048"/>
          </a:xfrm>
        </p:grpSpPr>
        <p:sp>
          <p:nvSpPr>
            <p:cNvPr id="9427" name="Google Shape;9427;p6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0" name="Google Shape;9430;p62"/>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1" name="Google Shape;9431;p62"/>
          <p:cNvGrpSpPr/>
          <p:nvPr/>
        </p:nvGrpSpPr>
        <p:grpSpPr>
          <a:xfrm>
            <a:off x="2179081" y="4111261"/>
            <a:ext cx="397525" cy="348670"/>
            <a:chOff x="2179081" y="4285511"/>
            <a:chExt cx="397525" cy="348670"/>
          </a:xfrm>
        </p:grpSpPr>
        <p:sp>
          <p:nvSpPr>
            <p:cNvPr id="9432" name="Google Shape;9432;p6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62"/>
          <p:cNvGrpSpPr/>
          <p:nvPr/>
        </p:nvGrpSpPr>
        <p:grpSpPr>
          <a:xfrm>
            <a:off x="3584201" y="4120746"/>
            <a:ext cx="267574" cy="329415"/>
            <a:chOff x="3584201" y="4294996"/>
            <a:chExt cx="267574" cy="329415"/>
          </a:xfrm>
        </p:grpSpPr>
        <p:sp>
          <p:nvSpPr>
            <p:cNvPr id="9435" name="Google Shape;9435;p6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62"/>
          <p:cNvGrpSpPr/>
          <p:nvPr/>
        </p:nvGrpSpPr>
        <p:grpSpPr>
          <a:xfrm>
            <a:off x="3082855" y="4121478"/>
            <a:ext cx="375946" cy="327823"/>
            <a:chOff x="3082855" y="4295728"/>
            <a:chExt cx="375946" cy="327823"/>
          </a:xfrm>
        </p:grpSpPr>
        <p:sp>
          <p:nvSpPr>
            <p:cNvPr id="9440" name="Google Shape;9440;p6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62"/>
          <p:cNvGrpSpPr/>
          <p:nvPr/>
        </p:nvGrpSpPr>
        <p:grpSpPr>
          <a:xfrm>
            <a:off x="2749016" y="4116926"/>
            <a:ext cx="150831" cy="336926"/>
            <a:chOff x="2749016" y="4291176"/>
            <a:chExt cx="150831" cy="336926"/>
          </a:xfrm>
        </p:grpSpPr>
        <p:sp>
          <p:nvSpPr>
            <p:cNvPr id="9452" name="Google Shape;9452;p6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62"/>
          <p:cNvGrpSpPr/>
          <p:nvPr/>
        </p:nvGrpSpPr>
        <p:grpSpPr>
          <a:xfrm>
            <a:off x="7127716" y="4105182"/>
            <a:ext cx="248254" cy="361942"/>
            <a:chOff x="7127716" y="4279432"/>
            <a:chExt cx="248254" cy="361942"/>
          </a:xfrm>
        </p:grpSpPr>
        <p:sp>
          <p:nvSpPr>
            <p:cNvPr id="9457" name="Google Shape;9457;p6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62"/>
          <p:cNvGrpSpPr/>
          <p:nvPr/>
        </p:nvGrpSpPr>
        <p:grpSpPr>
          <a:xfrm>
            <a:off x="7565408" y="4105182"/>
            <a:ext cx="248255" cy="361942"/>
            <a:chOff x="7565408" y="4279432"/>
            <a:chExt cx="248255" cy="361942"/>
          </a:xfrm>
        </p:grpSpPr>
        <p:sp>
          <p:nvSpPr>
            <p:cNvPr id="9467" name="Google Shape;9467;p6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62"/>
          <p:cNvGrpSpPr/>
          <p:nvPr/>
        </p:nvGrpSpPr>
        <p:grpSpPr>
          <a:xfrm>
            <a:off x="6264109" y="4105182"/>
            <a:ext cx="225498" cy="361560"/>
            <a:chOff x="6264109" y="4279432"/>
            <a:chExt cx="225498" cy="361560"/>
          </a:xfrm>
        </p:grpSpPr>
        <p:sp>
          <p:nvSpPr>
            <p:cNvPr id="9476" name="Google Shape;9476;p6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62"/>
          <p:cNvGrpSpPr/>
          <p:nvPr/>
        </p:nvGrpSpPr>
        <p:grpSpPr>
          <a:xfrm>
            <a:off x="7929578" y="4110115"/>
            <a:ext cx="395266" cy="351312"/>
            <a:chOff x="7929578" y="4284365"/>
            <a:chExt cx="395266" cy="351312"/>
          </a:xfrm>
        </p:grpSpPr>
        <p:sp>
          <p:nvSpPr>
            <p:cNvPr id="9479" name="Google Shape;9479;p6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62"/>
          <p:cNvGrpSpPr/>
          <p:nvPr/>
        </p:nvGrpSpPr>
        <p:grpSpPr>
          <a:xfrm>
            <a:off x="6595502" y="4149527"/>
            <a:ext cx="426315" cy="332826"/>
            <a:chOff x="6639652" y="4323777"/>
            <a:chExt cx="426315" cy="332826"/>
          </a:xfrm>
        </p:grpSpPr>
        <p:sp>
          <p:nvSpPr>
            <p:cNvPr id="9484" name="Google Shape;9484;p6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62"/>
          <p:cNvGrpSpPr/>
          <p:nvPr/>
        </p:nvGrpSpPr>
        <p:grpSpPr>
          <a:xfrm>
            <a:off x="5357662" y="4123387"/>
            <a:ext cx="287275" cy="326296"/>
            <a:chOff x="5357662" y="4297637"/>
            <a:chExt cx="287275" cy="326296"/>
          </a:xfrm>
        </p:grpSpPr>
        <p:sp>
          <p:nvSpPr>
            <p:cNvPr id="9495" name="Google Shape;9495;p6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62"/>
          <p:cNvGrpSpPr/>
          <p:nvPr/>
        </p:nvGrpSpPr>
        <p:grpSpPr>
          <a:xfrm>
            <a:off x="5774124" y="4120300"/>
            <a:ext cx="331611" cy="331674"/>
            <a:chOff x="5774124" y="4294550"/>
            <a:chExt cx="331611" cy="331674"/>
          </a:xfrm>
        </p:grpSpPr>
        <p:sp>
          <p:nvSpPr>
            <p:cNvPr id="9501" name="Google Shape;9501;p6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62"/>
          <p:cNvGrpSpPr/>
          <p:nvPr/>
        </p:nvGrpSpPr>
        <p:grpSpPr>
          <a:xfrm>
            <a:off x="4890434" y="4113139"/>
            <a:ext cx="345997" cy="346029"/>
            <a:chOff x="4890434" y="4287389"/>
            <a:chExt cx="345997" cy="346029"/>
          </a:xfrm>
        </p:grpSpPr>
        <p:sp>
          <p:nvSpPr>
            <p:cNvPr id="9504" name="Google Shape;9504;p6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62"/>
          <p:cNvGrpSpPr/>
          <p:nvPr/>
        </p:nvGrpSpPr>
        <p:grpSpPr>
          <a:xfrm>
            <a:off x="2165809" y="3636809"/>
            <a:ext cx="422542" cy="342973"/>
            <a:chOff x="2165809" y="3811059"/>
            <a:chExt cx="422542" cy="342973"/>
          </a:xfrm>
        </p:grpSpPr>
        <p:sp>
          <p:nvSpPr>
            <p:cNvPr id="9512" name="Google Shape;9512;p6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62"/>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1" name="Google Shape;9531;p62"/>
          <p:cNvGrpSpPr/>
          <p:nvPr/>
        </p:nvGrpSpPr>
        <p:grpSpPr>
          <a:xfrm>
            <a:off x="903530" y="3631875"/>
            <a:ext cx="264550" cy="353222"/>
            <a:chOff x="903530" y="3806125"/>
            <a:chExt cx="264550" cy="353222"/>
          </a:xfrm>
        </p:grpSpPr>
        <p:sp>
          <p:nvSpPr>
            <p:cNvPr id="9532" name="Google Shape;9532;p6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62"/>
          <p:cNvGrpSpPr/>
          <p:nvPr/>
        </p:nvGrpSpPr>
        <p:grpSpPr>
          <a:xfrm>
            <a:off x="850092" y="3178684"/>
            <a:ext cx="369517" cy="375660"/>
            <a:chOff x="850092" y="3352934"/>
            <a:chExt cx="369517" cy="375660"/>
          </a:xfrm>
        </p:grpSpPr>
        <p:sp>
          <p:nvSpPr>
            <p:cNvPr id="9537" name="Google Shape;9537;p6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2" name="Google Shape;9542;p62"/>
          <p:cNvGrpSpPr/>
          <p:nvPr/>
        </p:nvGrpSpPr>
        <p:grpSpPr>
          <a:xfrm>
            <a:off x="2611458" y="3642124"/>
            <a:ext cx="426329" cy="332375"/>
            <a:chOff x="2611458" y="3816374"/>
            <a:chExt cx="426329" cy="332375"/>
          </a:xfrm>
        </p:grpSpPr>
        <p:sp>
          <p:nvSpPr>
            <p:cNvPr id="9543" name="Google Shape;9543;p6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3" name="Google Shape;9553;p62"/>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4" name="Google Shape;9554;p62"/>
          <p:cNvGrpSpPr/>
          <p:nvPr/>
        </p:nvGrpSpPr>
        <p:grpSpPr>
          <a:xfrm>
            <a:off x="4019984" y="3631143"/>
            <a:ext cx="293704" cy="353954"/>
            <a:chOff x="4019984" y="3805393"/>
            <a:chExt cx="293704" cy="353954"/>
          </a:xfrm>
        </p:grpSpPr>
        <p:sp>
          <p:nvSpPr>
            <p:cNvPr id="9555" name="Google Shape;9555;p6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62"/>
          <p:cNvGrpSpPr/>
          <p:nvPr/>
        </p:nvGrpSpPr>
        <p:grpSpPr>
          <a:xfrm>
            <a:off x="8006505" y="3215794"/>
            <a:ext cx="323654" cy="303189"/>
            <a:chOff x="8006505" y="3390044"/>
            <a:chExt cx="323654" cy="303189"/>
          </a:xfrm>
        </p:grpSpPr>
        <p:sp>
          <p:nvSpPr>
            <p:cNvPr id="9558" name="Google Shape;9558;p6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62"/>
          <p:cNvGrpSpPr/>
          <p:nvPr/>
        </p:nvGrpSpPr>
        <p:grpSpPr>
          <a:xfrm>
            <a:off x="1299146" y="3632257"/>
            <a:ext cx="367990" cy="351312"/>
            <a:chOff x="1299146" y="3806507"/>
            <a:chExt cx="367990" cy="351312"/>
          </a:xfrm>
        </p:grpSpPr>
        <p:sp>
          <p:nvSpPr>
            <p:cNvPr id="9565" name="Google Shape;9565;p6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7" name="Google Shape;9567;p62"/>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8" name="Google Shape;9568;p62"/>
          <p:cNvGrpSpPr/>
          <p:nvPr/>
        </p:nvGrpSpPr>
        <p:grpSpPr>
          <a:xfrm>
            <a:off x="7550258" y="3658420"/>
            <a:ext cx="371395" cy="301279"/>
            <a:chOff x="7550258" y="3832670"/>
            <a:chExt cx="371395" cy="301279"/>
          </a:xfrm>
        </p:grpSpPr>
        <p:sp>
          <p:nvSpPr>
            <p:cNvPr id="9569" name="Google Shape;9569;p6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7" name="Google Shape;9587;p62"/>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8" name="Google Shape;9588;p62"/>
          <p:cNvGrpSpPr/>
          <p:nvPr/>
        </p:nvGrpSpPr>
        <p:grpSpPr>
          <a:xfrm>
            <a:off x="6659725" y="3633785"/>
            <a:ext cx="367608" cy="350548"/>
            <a:chOff x="6659725" y="3808035"/>
            <a:chExt cx="367608" cy="350548"/>
          </a:xfrm>
        </p:grpSpPr>
        <p:sp>
          <p:nvSpPr>
            <p:cNvPr id="9589" name="Google Shape;9589;p6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62"/>
          <p:cNvGrpSpPr/>
          <p:nvPr/>
        </p:nvGrpSpPr>
        <p:grpSpPr>
          <a:xfrm>
            <a:off x="6219391" y="3642506"/>
            <a:ext cx="356627" cy="334252"/>
            <a:chOff x="6219391" y="3816756"/>
            <a:chExt cx="356627" cy="334252"/>
          </a:xfrm>
        </p:grpSpPr>
        <p:sp>
          <p:nvSpPr>
            <p:cNvPr id="9592" name="Google Shape;9592;p6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62"/>
          <p:cNvGrpSpPr/>
          <p:nvPr/>
        </p:nvGrpSpPr>
        <p:grpSpPr>
          <a:xfrm>
            <a:off x="5778676" y="3652722"/>
            <a:ext cx="349052" cy="313055"/>
            <a:chOff x="5778676" y="3826972"/>
            <a:chExt cx="349052" cy="313055"/>
          </a:xfrm>
        </p:grpSpPr>
        <p:sp>
          <p:nvSpPr>
            <p:cNvPr id="9597" name="Google Shape;9597;p6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2"/>
          <p:cNvGrpSpPr/>
          <p:nvPr/>
        </p:nvGrpSpPr>
        <p:grpSpPr>
          <a:xfrm>
            <a:off x="5355784" y="3660297"/>
            <a:ext cx="299019" cy="297905"/>
            <a:chOff x="5355784" y="3834547"/>
            <a:chExt cx="299019" cy="297905"/>
          </a:xfrm>
        </p:grpSpPr>
        <p:sp>
          <p:nvSpPr>
            <p:cNvPr id="9603" name="Google Shape;9603;p6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62"/>
          <p:cNvGrpSpPr/>
          <p:nvPr/>
        </p:nvGrpSpPr>
        <p:grpSpPr>
          <a:xfrm>
            <a:off x="8036455" y="3633021"/>
            <a:ext cx="292176" cy="353985"/>
            <a:chOff x="8036455" y="3807271"/>
            <a:chExt cx="292176" cy="353985"/>
          </a:xfrm>
        </p:grpSpPr>
        <p:sp>
          <p:nvSpPr>
            <p:cNvPr id="9608" name="Google Shape;9608;p6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0" name="Google Shape;9610;p6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9611" name="Google Shape;9611;p6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9612" name="Google Shape;9612;p62"/>
          <p:cNvGrpSpPr/>
          <p:nvPr/>
        </p:nvGrpSpPr>
        <p:grpSpPr>
          <a:xfrm>
            <a:off x="4874902" y="3634549"/>
            <a:ext cx="345615" cy="350835"/>
            <a:chOff x="4874902" y="3808799"/>
            <a:chExt cx="345615" cy="350835"/>
          </a:xfrm>
        </p:grpSpPr>
        <p:sp>
          <p:nvSpPr>
            <p:cNvPr id="9613" name="Google Shape;9613;p6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62"/>
          <p:cNvGrpSpPr/>
          <p:nvPr/>
        </p:nvGrpSpPr>
        <p:grpSpPr>
          <a:xfrm>
            <a:off x="3095745" y="3631143"/>
            <a:ext cx="352840" cy="354717"/>
            <a:chOff x="3095745" y="3805393"/>
            <a:chExt cx="352840" cy="354717"/>
          </a:xfrm>
        </p:grpSpPr>
        <p:sp>
          <p:nvSpPr>
            <p:cNvPr id="9631" name="Google Shape;9631;p6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40"/>
        <p:cNvGrpSpPr/>
        <p:nvPr/>
      </p:nvGrpSpPr>
      <p:grpSpPr>
        <a:xfrm>
          <a:off x="0" y="0"/>
          <a:ext cx="0" cy="0"/>
          <a:chOff x="0" y="0"/>
          <a:chExt cx="0" cy="0"/>
        </a:xfrm>
      </p:grpSpPr>
      <p:grpSp>
        <p:nvGrpSpPr>
          <p:cNvPr id="9641" name="Google Shape;9641;p63"/>
          <p:cNvGrpSpPr/>
          <p:nvPr/>
        </p:nvGrpSpPr>
        <p:grpSpPr>
          <a:xfrm>
            <a:off x="2733780" y="4039081"/>
            <a:ext cx="342144" cy="362704"/>
            <a:chOff x="2704005" y="4258781"/>
            <a:chExt cx="342144" cy="362704"/>
          </a:xfrm>
        </p:grpSpPr>
        <p:sp>
          <p:nvSpPr>
            <p:cNvPr id="9642" name="Google Shape;9642;p6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9" name="Google Shape;9649;p63"/>
          <p:cNvGrpSpPr/>
          <p:nvPr/>
        </p:nvGrpSpPr>
        <p:grpSpPr>
          <a:xfrm>
            <a:off x="2157462" y="4083096"/>
            <a:ext cx="347435" cy="363370"/>
            <a:chOff x="2157462" y="4258496"/>
            <a:chExt cx="347435" cy="363370"/>
          </a:xfrm>
        </p:grpSpPr>
        <p:sp>
          <p:nvSpPr>
            <p:cNvPr id="9650" name="Google Shape;9650;p6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3" name="Google Shape;9653;p63"/>
          <p:cNvGrpSpPr/>
          <p:nvPr/>
        </p:nvGrpSpPr>
        <p:grpSpPr>
          <a:xfrm>
            <a:off x="4010963" y="3588381"/>
            <a:ext cx="343665" cy="363211"/>
            <a:chOff x="4010963" y="3763781"/>
            <a:chExt cx="343665" cy="363211"/>
          </a:xfrm>
        </p:grpSpPr>
        <p:sp>
          <p:nvSpPr>
            <p:cNvPr id="9654" name="Google Shape;9654;p6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9" name="Google Shape;9659;p63"/>
          <p:cNvGrpSpPr/>
          <p:nvPr/>
        </p:nvGrpSpPr>
        <p:grpSpPr>
          <a:xfrm>
            <a:off x="2214042" y="3635109"/>
            <a:ext cx="368153" cy="311193"/>
            <a:chOff x="2214042" y="3810509"/>
            <a:chExt cx="368153" cy="311193"/>
          </a:xfrm>
        </p:grpSpPr>
        <p:sp>
          <p:nvSpPr>
            <p:cNvPr id="9660" name="Google Shape;9660;p6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63"/>
          <p:cNvGrpSpPr/>
          <p:nvPr/>
        </p:nvGrpSpPr>
        <p:grpSpPr>
          <a:xfrm>
            <a:off x="1797413" y="3606819"/>
            <a:ext cx="367805" cy="367773"/>
            <a:chOff x="1768938" y="3782219"/>
            <a:chExt cx="367805" cy="367773"/>
          </a:xfrm>
        </p:grpSpPr>
        <p:sp>
          <p:nvSpPr>
            <p:cNvPr id="9663" name="Google Shape;9663;p6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63"/>
          <p:cNvGrpSpPr/>
          <p:nvPr/>
        </p:nvGrpSpPr>
        <p:grpSpPr>
          <a:xfrm>
            <a:off x="2681385" y="3623039"/>
            <a:ext cx="325544" cy="327413"/>
            <a:chOff x="2681385" y="3798439"/>
            <a:chExt cx="325544" cy="327413"/>
          </a:xfrm>
        </p:grpSpPr>
        <p:sp>
          <p:nvSpPr>
            <p:cNvPr id="9669" name="Google Shape;9669;p6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63"/>
          <p:cNvGrpSpPr/>
          <p:nvPr/>
        </p:nvGrpSpPr>
        <p:grpSpPr>
          <a:xfrm>
            <a:off x="6243928" y="4088102"/>
            <a:ext cx="274254" cy="350824"/>
            <a:chOff x="6243928" y="4263502"/>
            <a:chExt cx="274254" cy="350824"/>
          </a:xfrm>
        </p:grpSpPr>
        <p:sp>
          <p:nvSpPr>
            <p:cNvPr id="9677" name="Google Shape;9677;p6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63"/>
          <p:cNvGrpSpPr/>
          <p:nvPr/>
        </p:nvGrpSpPr>
        <p:grpSpPr>
          <a:xfrm>
            <a:off x="3560600" y="3587938"/>
            <a:ext cx="352345" cy="363655"/>
            <a:chOff x="3560600" y="3763338"/>
            <a:chExt cx="352345" cy="363655"/>
          </a:xfrm>
        </p:grpSpPr>
        <p:sp>
          <p:nvSpPr>
            <p:cNvPr id="9686" name="Google Shape;9686;p6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63"/>
          <p:cNvGrpSpPr/>
          <p:nvPr/>
        </p:nvGrpSpPr>
        <p:grpSpPr>
          <a:xfrm>
            <a:off x="5790556" y="4085852"/>
            <a:ext cx="279513" cy="356083"/>
            <a:chOff x="5790556" y="4261252"/>
            <a:chExt cx="279513" cy="356083"/>
          </a:xfrm>
        </p:grpSpPr>
        <p:sp>
          <p:nvSpPr>
            <p:cNvPr id="9690" name="Google Shape;9690;p6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63"/>
          <p:cNvGrpSpPr/>
          <p:nvPr/>
        </p:nvGrpSpPr>
        <p:grpSpPr>
          <a:xfrm>
            <a:off x="5341333" y="4085852"/>
            <a:ext cx="278752" cy="356463"/>
            <a:chOff x="5341333" y="4261252"/>
            <a:chExt cx="278752" cy="356463"/>
          </a:xfrm>
        </p:grpSpPr>
        <p:sp>
          <p:nvSpPr>
            <p:cNvPr id="9698" name="Google Shape;9698;p6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5" name="Google Shape;9705;p63"/>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6" name="Google Shape;9706;p63"/>
          <p:cNvGrpSpPr/>
          <p:nvPr/>
        </p:nvGrpSpPr>
        <p:grpSpPr>
          <a:xfrm>
            <a:off x="3103646" y="3590676"/>
            <a:ext cx="360233" cy="362451"/>
            <a:chOff x="3107608" y="3763401"/>
            <a:chExt cx="360233" cy="362451"/>
          </a:xfrm>
        </p:grpSpPr>
        <p:sp>
          <p:nvSpPr>
            <p:cNvPr id="9707" name="Google Shape;9707;p6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63"/>
          <p:cNvGrpSpPr/>
          <p:nvPr/>
        </p:nvGrpSpPr>
        <p:grpSpPr>
          <a:xfrm>
            <a:off x="889343" y="3625827"/>
            <a:ext cx="351585" cy="339705"/>
            <a:chOff x="889343" y="3801227"/>
            <a:chExt cx="351585" cy="339705"/>
          </a:xfrm>
        </p:grpSpPr>
        <p:sp>
          <p:nvSpPr>
            <p:cNvPr id="9711" name="Google Shape;9711;p6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63"/>
          <p:cNvGrpSpPr/>
          <p:nvPr/>
        </p:nvGrpSpPr>
        <p:grpSpPr>
          <a:xfrm>
            <a:off x="4896609" y="4085472"/>
            <a:ext cx="278784" cy="355323"/>
            <a:chOff x="4896609" y="4260872"/>
            <a:chExt cx="278784" cy="355323"/>
          </a:xfrm>
        </p:grpSpPr>
        <p:sp>
          <p:nvSpPr>
            <p:cNvPr id="9717" name="Google Shape;9717;p6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63"/>
          <p:cNvGrpSpPr/>
          <p:nvPr/>
        </p:nvGrpSpPr>
        <p:grpSpPr>
          <a:xfrm>
            <a:off x="7598438" y="4090731"/>
            <a:ext cx="260283" cy="345914"/>
            <a:chOff x="7598438" y="4266131"/>
            <a:chExt cx="260283" cy="345914"/>
          </a:xfrm>
        </p:grpSpPr>
        <p:sp>
          <p:nvSpPr>
            <p:cNvPr id="9724" name="Google Shape;9724;p6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63"/>
          <p:cNvGrpSpPr/>
          <p:nvPr/>
        </p:nvGrpSpPr>
        <p:grpSpPr>
          <a:xfrm>
            <a:off x="1767069" y="3184746"/>
            <a:ext cx="286324" cy="348163"/>
            <a:chOff x="1767069" y="3360146"/>
            <a:chExt cx="286324" cy="348163"/>
          </a:xfrm>
        </p:grpSpPr>
        <p:sp>
          <p:nvSpPr>
            <p:cNvPr id="9732" name="Google Shape;9732;p6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63"/>
          <p:cNvGrpSpPr/>
          <p:nvPr/>
        </p:nvGrpSpPr>
        <p:grpSpPr>
          <a:xfrm>
            <a:off x="7149944" y="4090731"/>
            <a:ext cx="260283" cy="345914"/>
            <a:chOff x="7149944" y="4266131"/>
            <a:chExt cx="260283" cy="345914"/>
          </a:xfrm>
        </p:grpSpPr>
        <p:sp>
          <p:nvSpPr>
            <p:cNvPr id="9740" name="Google Shape;9740;p6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6" name="Google Shape;9746;p63"/>
          <p:cNvGrpSpPr/>
          <p:nvPr/>
        </p:nvGrpSpPr>
        <p:grpSpPr>
          <a:xfrm>
            <a:off x="6695051" y="4083951"/>
            <a:ext cx="270104" cy="360233"/>
            <a:chOff x="6695051" y="4259351"/>
            <a:chExt cx="270104" cy="360233"/>
          </a:xfrm>
        </p:grpSpPr>
        <p:sp>
          <p:nvSpPr>
            <p:cNvPr id="9747" name="Google Shape;9747;p6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63"/>
          <p:cNvGrpSpPr/>
          <p:nvPr/>
        </p:nvGrpSpPr>
        <p:grpSpPr>
          <a:xfrm>
            <a:off x="8047661" y="4082051"/>
            <a:ext cx="277263" cy="362514"/>
            <a:chOff x="8047661" y="4257451"/>
            <a:chExt cx="277263" cy="362514"/>
          </a:xfrm>
        </p:grpSpPr>
        <p:sp>
          <p:nvSpPr>
            <p:cNvPr id="9752" name="Google Shape;9752;p6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63"/>
          <p:cNvGrpSpPr/>
          <p:nvPr/>
        </p:nvGrpSpPr>
        <p:grpSpPr>
          <a:xfrm>
            <a:off x="6248078" y="3609068"/>
            <a:ext cx="277263" cy="356115"/>
            <a:chOff x="6248078" y="3784468"/>
            <a:chExt cx="277263" cy="356115"/>
          </a:xfrm>
        </p:grpSpPr>
        <p:sp>
          <p:nvSpPr>
            <p:cNvPr id="9757" name="Google Shape;9757;p6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63"/>
          <p:cNvGrpSpPr/>
          <p:nvPr/>
        </p:nvGrpSpPr>
        <p:grpSpPr>
          <a:xfrm>
            <a:off x="5800725" y="3610589"/>
            <a:ext cx="277644" cy="354594"/>
            <a:chOff x="5800725" y="3785989"/>
            <a:chExt cx="277644" cy="354594"/>
          </a:xfrm>
        </p:grpSpPr>
        <p:sp>
          <p:nvSpPr>
            <p:cNvPr id="9763" name="Google Shape;9763;p6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63"/>
          <p:cNvGrpSpPr/>
          <p:nvPr/>
        </p:nvGrpSpPr>
        <p:grpSpPr>
          <a:xfrm>
            <a:off x="2206122" y="3185348"/>
            <a:ext cx="308183" cy="347561"/>
            <a:chOff x="2206122" y="3360748"/>
            <a:chExt cx="308183" cy="347561"/>
          </a:xfrm>
        </p:grpSpPr>
        <p:sp>
          <p:nvSpPr>
            <p:cNvPr id="9771" name="Google Shape;9771;p6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63"/>
          <p:cNvGrpSpPr/>
          <p:nvPr/>
        </p:nvGrpSpPr>
        <p:grpSpPr>
          <a:xfrm>
            <a:off x="5353403" y="3610209"/>
            <a:ext cx="277992" cy="354974"/>
            <a:chOff x="5353403" y="3785609"/>
            <a:chExt cx="277992" cy="354974"/>
          </a:xfrm>
        </p:grpSpPr>
        <p:sp>
          <p:nvSpPr>
            <p:cNvPr id="9777" name="Google Shape;9777;p6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63"/>
          <p:cNvGrpSpPr/>
          <p:nvPr/>
        </p:nvGrpSpPr>
        <p:grpSpPr>
          <a:xfrm>
            <a:off x="4896229" y="3610589"/>
            <a:ext cx="278784" cy="354594"/>
            <a:chOff x="4896229" y="3785989"/>
            <a:chExt cx="278784" cy="354594"/>
          </a:xfrm>
        </p:grpSpPr>
        <p:sp>
          <p:nvSpPr>
            <p:cNvPr id="9784" name="Google Shape;9784;p6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0" name="Google Shape;9790;p63"/>
          <p:cNvGrpSpPr/>
          <p:nvPr/>
        </p:nvGrpSpPr>
        <p:grpSpPr>
          <a:xfrm>
            <a:off x="7592387" y="3612458"/>
            <a:ext cx="273874" cy="351204"/>
            <a:chOff x="7592387" y="3787858"/>
            <a:chExt cx="273874" cy="351204"/>
          </a:xfrm>
        </p:grpSpPr>
        <p:sp>
          <p:nvSpPr>
            <p:cNvPr id="9791" name="Google Shape;9791;p6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63"/>
          <p:cNvGrpSpPr/>
          <p:nvPr/>
        </p:nvGrpSpPr>
        <p:grpSpPr>
          <a:xfrm>
            <a:off x="7145794" y="3612458"/>
            <a:ext cx="274254" cy="350444"/>
            <a:chOff x="7145794" y="3787858"/>
            <a:chExt cx="274254" cy="350444"/>
          </a:xfrm>
        </p:grpSpPr>
        <p:sp>
          <p:nvSpPr>
            <p:cNvPr id="9796" name="Google Shape;9796;p6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63"/>
          <p:cNvGrpSpPr/>
          <p:nvPr/>
        </p:nvGrpSpPr>
        <p:grpSpPr>
          <a:xfrm>
            <a:off x="8054060" y="3611698"/>
            <a:ext cx="266334" cy="353834"/>
            <a:chOff x="8054060" y="3787098"/>
            <a:chExt cx="266334" cy="353834"/>
          </a:xfrm>
        </p:grpSpPr>
        <p:sp>
          <p:nvSpPr>
            <p:cNvPr id="9803" name="Google Shape;9803;p6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63"/>
          <p:cNvGrpSpPr/>
          <p:nvPr/>
        </p:nvGrpSpPr>
        <p:grpSpPr>
          <a:xfrm>
            <a:off x="6702211" y="3607199"/>
            <a:ext cx="270104" cy="361754"/>
            <a:chOff x="6702211" y="3782599"/>
            <a:chExt cx="270104" cy="361754"/>
          </a:xfrm>
        </p:grpSpPr>
        <p:sp>
          <p:nvSpPr>
            <p:cNvPr id="9808" name="Google Shape;9808;p6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63"/>
          <p:cNvGrpSpPr/>
          <p:nvPr/>
        </p:nvGrpSpPr>
        <p:grpSpPr>
          <a:xfrm>
            <a:off x="3516886" y="3263327"/>
            <a:ext cx="391854" cy="269922"/>
            <a:chOff x="3516850" y="3406526"/>
            <a:chExt cx="369674" cy="254644"/>
          </a:xfrm>
        </p:grpSpPr>
        <p:sp>
          <p:nvSpPr>
            <p:cNvPr id="9814" name="Google Shape;9814;p6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63"/>
          <p:cNvGrpSpPr/>
          <p:nvPr/>
        </p:nvGrpSpPr>
        <p:grpSpPr>
          <a:xfrm>
            <a:off x="1310655" y="3185127"/>
            <a:ext cx="306314" cy="347403"/>
            <a:chOff x="1310655" y="3360527"/>
            <a:chExt cx="306314" cy="347403"/>
          </a:xfrm>
        </p:grpSpPr>
        <p:sp>
          <p:nvSpPr>
            <p:cNvPr id="9819" name="Google Shape;9819;p6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63"/>
          <p:cNvGrpSpPr/>
          <p:nvPr/>
        </p:nvGrpSpPr>
        <p:grpSpPr>
          <a:xfrm>
            <a:off x="3119678" y="3184746"/>
            <a:ext cx="269343" cy="348543"/>
            <a:chOff x="3119678" y="3360146"/>
            <a:chExt cx="269343" cy="348543"/>
          </a:xfrm>
        </p:grpSpPr>
        <p:sp>
          <p:nvSpPr>
            <p:cNvPr id="9825" name="Google Shape;9825;p6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63"/>
          <p:cNvGrpSpPr/>
          <p:nvPr/>
        </p:nvGrpSpPr>
        <p:grpSpPr>
          <a:xfrm>
            <a:off x="3967213" y="3181547"/>
            <a:ext cx="368185" cy="354753"/>
            <a:chOff x="3967213" y="3356947"/>
            <a:chExt cx="368185" cy="354753"/>
          </a:xfrm>
        </p:grpSpPr>
        <p:sp>
          <p:nvSpPr>
            <p:cNvPr id="9833" name="Google Shape;9833;p6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63"/>
          <p:cNvGrpSpPr/>
          <p:nvPr/>
        </p:nvGrpSpPr>
        <p:grpSpPr>
          <a:xfrm>
            <a:off x="871254" y="3184746"/>
            <a:ext cx="285183" cy="347023"/>
            <a:chOff x="871254" y="3360146"/>
            <a:chExt cx="285183" cy="347023"/>
          </a:xfrm>
        </p:grpSpPr>
        <p:sp>
          <p:nvSpPr>
            <p:cNvPr id="9839" name="Google Shape;9839;p6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63"/>
          <p:cNvGrpSpPr/>
          <p:nvPr/>
        </p:nvGrpSpPr>
        <p:grpSpPr>
          <a:xfrm>
            <a:off x="2665165" y="3184746"/>
            <a:ext cx="281794" cy="349684"/>
            <a:chOff x="2665165" y="3360146"/>
            <a:chExt cx="281794" cy="349684"/>
          </a:xfrm>
        </p:grpSpPr>
        <p:sp>
          <p:nvSpPr>
            <p:cNvPr id="9844" name="Google Shape;9844;p6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63"/>
          <p:cNvGrpSpPr/>
          <p:nvPr/>
        </p:nvGrpSpPr>
        <p:grpSpPr>
          <a:xfrm>
            <a:off x="7156344" y="3172296"/>
            <a:ext cx="264465" cy="353074"/>
            <a:chOff x="7156344" y="3347696"/>
            <a:chExt cx="264465" cy="353074"/>
          </a:xfrm>
        </p:grpSpPr>
        <p:sp>
          <p:nvSpPr>
            <p:cNvPr id="9850" name="Google Shape;9850;p6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63"/>
          <p:cNvGrpSpPr/>
          <p:nvPr/>
        </p:nvGrpSpPr>
        <p:grpSpPr>
          <a:xfrm>
            <a:off x="6703732" y="3171536"/>
            <a:ext cx="264813" cy="352693"/>
            <a:chOff x="6703732" y="3346936"/>
            <a:chExt cx="264813" cy="352693"/>
          </a:xfrm>
        </p:grpSpPr>
        <p:sp>
          <p:nvSpPr>
            <p:cNvPr id="9856" name="Google Shape;9856;p6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63"/>
          <p:cNvGrpSpPr/>
          <p:nvPr/>
        </p:nvGrpSpPr>
        <p:grpSpPr>
          <a:xfrm>
            <a:off x="6252228" y="3171536"/>
            <a:ext cx="265193" cy="352693"/>
            <a:chOff x="6252228" y="3346936"/>
            <a:chExt cx="265193" cy="352693"/>
          </a:xfrm>
        </p:grpSpPr>
        <p:sp>
          <p:nvSpPr>
            <p:cNvPr id="9862" name="Google Shape;9862;p6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5" name="Google Shape;9865;p63"/>
          <p:cNvGrpSpPr/>
          <p:nvPr/>
        </p:nvGrpSpPr>
        <p:grpSpPr>
          <a:xfrm>
            <a:off x="5801105" y="3172296"/>
            <a:ext cx="264813" cy="351933"/>
            <a:chOff x="5801105" y="3347696"/>
            <a:chExt cx="264813" cy="351933"/>
          </a:xfrm>
        </p:grpSpPr>
        <p:sp>
          <p:nvSpPr>
            <p:cNvPr id="9866" name="Google Shape;9866;p6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63"/>
          <p:cNvGrpSpPr/>
          <p:nvPr/>
        </p:nvGrpSpPr>
        <p:grpSpPr>
          <a:xfrm>
            <a:off x="5349253" y="3171536"/>
            <a:ext cx="265922" cy="352693"/>
            <a:chOff x="5349253" y="3346936"/>
            <a:chExt cx="265922" cy="352693"/>
          </a:xfrm>
        </p:grpSpPr>
        <p:sp>
          <p:nvSpPr>
            <p:cNvPr id="9871" name="Google Shape;9871;p6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63"/>
          <p:cNvGrpSpPr/>
          <p:nvPr/>
        </p:nvGrpSpPr>
        <p:grpSpPr>
          <a:xfrm>
            <a:off x="4907159" y="3171536"/>
            <a:ext cx="264845" cy="354214"/>
            <a:chOff x="4907159" y="3346936"/>
            <a:chExt cx="264845" cy="354214"/>
          </a:xfrm>
        </p:grpSpPr>
        <p:sp>
          <p:nvSpPr>
            <p:cNvPr id="9878" name="Google Shape;9878;p6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63"/>
          <p:cNvGrpSpPr/>
          <p:nvPr/>
        </p:nvGrpSpPr>
        <p:grpSpPr>
          <a:xfrm>
            <a:off x="8048421" y="3159086"/>
            <a:ext cx="276503" cy="369674"/>
            <a:chOff x="8048421" y="3334486"/>
            <a:chExt cx="276503" cy="369674"/>
          </a:xfrm>
        </p:grpSpPr>
        <p:sp>
          <p:nvSpPr>
            <p:cNvPr id="9881" name="Google Shape;9881;p6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63"/>
          <p:cNvGrpSpPr/>
          <p:nvPr/>
        </p:nvGrpSpPr>
        <p:grpSpPr>
          <a:xfrm>
            <a:off x="7575787" y="3154555"/>
            <a:ext cx="295384" cy="376834"/>
            <a:chOff x="7575787" y="3329955"/>
            <a:chExt cx="295384" cy="376834"/>
          </a:xfrm>
        </p:grpSpPr>
        <p:sp>
          <p:nvSpPr>
            <p:cNvPr id="9888" name="Google Shape;9888;p6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63"/>
          <p:cNvGrpSpPr/>
          <p:nvPr/>
        </p:nvGrpSpPr>
        <p:grpSpPr>
          <a:xfrm>
            <a:off x="864062" y="2709103"/>
            <a:ext cx="264084" cy="347783"/>
            <a:chOff x="864062" y="2884503"/>
            <a:chExt cx="264084" cy="347783"/>
          </a:xfrm>
        </p:grpSpPr>
        <p:sp>
          <p:nvSpPr>
            <p:cNvPr id="9895" name="Google Shape;9895;p6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63"/>
          <p:cNvGrpSpPr/>
          <p:nvPr/>
        </p:nvGrpSpPr>
        <p:grpSpPr>
          <a:xfrm>
            <a:off x="3978523" y="2709261"/>
            <a:ext cx="348955" cy="346516"/>
            <a:chOff x="3978523" y="2884661"/>
            <a:chExt cx="348955" cy="346516"/>
          </a:xfrm>
        </p:grpSpPr>
        <p:sp>
          <p:nvSpPr>
            <p:cNvPr id="9906" name="Google Shape;9906;p6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63"/>
          <p:cNvGrpSpPr/>
          <p:nvPr/>
        </p:nvGrpSpPr>
        <p:grpSpPr>
          <a:xfrm>
            <a:off x="3556255" y="2709863"/>
            <a:ext cx="347435" cy="345534"/>
            <a:chOff x="3527780" y="2885263"/>
            <a:chExt cx="347435" cy="345534"/>
          </a:xfrm>
        </p:grpSpPr>
        <p:sp>
          <p:nvSpPr>
            <p:cNvPr id="9915" name="Google Shape;9915;p6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63"/>
          <p:cNvGrpSpPr/>
          <p:nvPr/>
        </p:nvGrpSpPr>
        <p:grpSpPr>
          <a:xfrm>
            <a:off x="2239671" y="2709103"/>
            <a:ext cx="218053" cy="348543"/>
            <a:chOff x="2239671" y="2884503"/>
            <a:chExt cx="218053" cy="348543"/>
          </a:xfrm>
        </p:grpSpPr>
        <p:sp>
          <p:nvSpPr>
            <p:cNvPr id="9939" name="Google Shape;9939;p6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63"/>
          <p:cNvGrpSpPr/>
          <p:nvPr/>
        </p:nvGrpSpPr>
        <p:grpSpPr>
          <a:xfrm>
            <a:off x="2691555" y="2709103"/>
            <a:ext cx="215044" cy="348924"/>
            <a:chOff x="2691555" y="2884503"/>
            <a:chExt cx="215044" cy="348924"/>
          </a:xfrm>
        </p:grpSpPr>
        <p:sp>
          <p:nvSpPr>
            <p:cNvPr id="9945" name="Google Shape;9945;p6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63"/>
          <p:cNvGrpSpPr/>
          <p:nvPr/>
        </p:nvGrpSpPr>
        <p:grpSpPr>
          <a:xfrm>
            <a:off x="1770459" y="2709103"/>
            <a:ext cx="254644" cy="348828"/>
            <a:chOff x="1770459" y="2884503"/>
            <a:chExt cx="254644" cy="348828"/>
          </a:xfrm>
        </p:grpSpPr>
        <p:sp>
          <p:nvSpPr>
            <p:cNvPr id="9949" name="Google Shape;9949;p6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63"/>
          <p:cNvGrpSpPr/>
          <p:nvPr/>
        </p:nvGrpSpPr>
        <p:grpSpPr>
          <a:xfrm>
            <a:off x="1317466" y="2709483"/>
            <a:ext cx="258382" cy="348543"/>
            <a:chOff x="1317466" y="2884883"/>
            <a:chExt cx="258382" cy="348543"/>
          </a:xfrm>
        </p:grpSpPr>
        <p:sp>
          <p:nvSpPr>
            <p:cNvPr id="9958" name="Google Shape;9958;p6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63"/>
          <p:cNvGrpSpPr/>
          <p:nvPr/>
        </p:nvGrpSpPr>
        <p:grpSpPr>
          <a:xfrm>
            <a:off x="3121167" y="2709483"/>
            <a:ext cx="258414" cy="348543"/>
            <a:chOff x="3121167" y="2884883"/>
            <a:chExt cx="258414" cy="348543"/>
          </a:xfrm>
        </p:grpSpPr>
        <p:sp>
          <p:nvSpPr>
            <p:cNvPr id="9967" name="Google Shape;9967;p6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63"/>
          <p:cNvGrpSpPr/>
          <p:nvPr/>
        </p:nvGrpSpPr>
        <p:grpSpPr>
          <a:xfrm>
            <a:off x="4899999" y="2706695"/>
            <a:ext cx="271244" cy="346801"/>
            <a:chOff x="4899999" y="2882095"/>
            <a:chExt cx="271244" cy="346801"/>
          </a:xfrm>
        </p:grpSpPr>
        <p:sp>
          <p:nvSpPr>
            <p:cNvPr id="9976" name="Google Shape;9976;p6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63"/>
          <p:cNvGrpSpPr/>
          <p:nvPr/>
        </p:nvGrpSpPr>
        <p:grpSpPr>
          <a:xfrm>
            <a:off x="7162775" y="2705713"/>
            <a:ext cx="259523" cy="346294"/>
            <a:chOff x="7162775" y="2881113"/>
            <a:chExt cx="259523" cy="346294"/>
          </a:xfrm>
        </p:grpSpPr>
        <p:sp>
          <p:nvSpPr>
            <p:cNvPr id="9987" name="Google Shape;9987;p6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63"/>
          <p:cNvGrpSpPr/>
          <p:nvPr/>
        </p:nvGrpSpPr>
        <p:grpSpPr>
          <a:xfrm>
            <a:off x="6709751" y="2706442"/>
            <a:ext cx="261075" cy="347815"/>
            <a:chOff x="6709751" y="2881842"/>
            <a:chExt cx="261075" cy="347815"/>
          </a:xfrm>
        </p:grpSpPr>
        <p:sp>
          <p:nvSpPr>
            <p:cNvPr id="9994" name="Google Shape;9994;p6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63"/>
          <p:cNvGrpSpPr/>
          <p:nvPr/>
        </p:nvGrpSpPr>
        <p:grpSpPr>
          <a:xfrm>
            <a:off x="5807156" y="2705713"/>
            <a:ext cx="261043" cy="348163"/>
            <a:chOff x="5807156" y="2881113"/>
            <a:chExt cx="261043" cy="348163"/>
          </a:xfrm>
        </p:grpSpPr>
        <p:sp>
          <p:nvSpPr>
            <p:cNvPr id="10001" name="Google Shape;10001;p6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63"/>
          <p:cNvGrpSpPr/>
          <p:nvPr/>
        </p:nvGrpSpPr>
        <p:grpSpPr>
          <a:xfrm>
            <a:off x="5355653" y="2706093"/>
            <a:ext cx="262184" cy="346643"/>
            <a:chOff x="5355653" y="2881493"/>
            <a:chExt cx="262184" cy="346643"/>
          </a:xfrm>
        </p:grpSpPr>
        <p:sp>
          <p:nvSpPr>
            <p:cNvPr id="10007" name="Google Shape;10007;p6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63"/>
          <p:cNvGrpSpPr/>
          <p:nvPr/>
        </p:nvGrpSpPr>
        <p:grpSpPr>
          <a:xfrm>
            <a:off x="8055961" y="2706442"/>
            <a:ext cx="260283" cy="345914"/>
            <a:chOff x="8055961" y="2881842"/>
            <a:chExt cx="260283" cy="345914"/>
          </a:xfrm>
        </p:grpSpPr>
        <p:sp>
          <p:nvSpPr>
            <p:cNvPr id="10013" name="Google Shape;10013;p6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7" name="Google Shape;10017;p63"/>
          <p:cNvGrpSpPr/>
          <p:nvPr/>
        </p:nvGrpSpPr>
        <p:grpSpPr>
          <a:xfrm>
            <a:off x="7609368" y="2718512"/>
            <a:ext cx="264813" cy="353105"/>
            <a:chOff x="7609368" y="2893912"/>
            <a:chExt cx="264813" cy="353105"/>
          </a:xfrm>
        </p:grpSpPr>
        <p:sp>
          <p:nvSpPr>
            <p:cNvPr id="10018" name="Google Shape;10018;p6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63"/>
          <p:cNvGrpSpPr/>
          <p:nvPr/>
        </p:nvGrpSpPr>
        <p:grpSpPr>
          <a:xfrm>
            <a:off x="6248458" y="2694372"/>
            <a:ext cx="270864" cy="360645"/>
            <a:chOff x="6248458" y="2869772"/>
            <a:chExt cx="270864" cy="360645"/>
          </a:xfrm>
        </p:grpSpPr>
        <p:sp>
          <p:nvSpPr>
            <p:cNvPr id="10025" name="Google Shape;10025;p6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63"/>
          <p:cNvGrpSpPr/>
          <p:nvPr/>
        </p:nvGrpSpPr>
        <p:grpSpPr>
          <a:xfrm>
            <a:off x="3075928" y="2270398"/>
            <a:ext cx="363243" cy="300675"/>
            <a:chOff x="3075928" y="2445798"/>
            <a:chExt cx="363243" cy="300675"/>
          </a:xfrm>
        </p:grpSpPr>
        <p:sp>
          <p:nvSpPr>
            <p:cNvPr id="10031" name="Google Shape;10031;p6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63"/>
          <p:cNvGrpSpPr/>
          <p:nvPr/>
        </p:nvGrpSpPr>
        <p:grpSpPr>
          <a:xfrm>
            <a:off x="2633105" y="2256459"/>
            <a:ext cx="363243" cy="328585"/>
            <a:chOff x="2633105" y="2431859"/>
            <a:chExt cx="363243" cy="328585"/>
          </a:xfrm>
        </p:grpSpPr>
        <p:sp>
          <p:nvSpPr>
            <p:cNvPr id="10043" name="Google Shape;10043;p6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63"/>
          <p:cNvGrpSpPr/>
          <p:nvPr/>
        </p:nvGrpSpPr>
        <p:grpSpPr>
          <a:xfrm>
            <a:off x="2189142" y="2245910"/>
            <a:ext cx="365904" cy="350064"/>
            <a:chOff x="2189142" y="2421310"/>
            <a:chExt cx="365904" cy="350064"/>
          </a:xfrm>
        </p:grpSpPr>
        <p:sp>
          <p:nvSpPr>
            <p:cNvPr id="10052" name="Google Shape;10052;p6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1" name="Google Shape;10061;p63"/>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2" name="Google Shape;10062;p63"/>
          <p:cNvGrpSpPr/>
          <p:nvPr/>
        </p:nvGrpSpPr>
        <p:grpSpPr>
          <a:xfrm>
            <a:off x="3961923" y="2310917"/>
            <a:ext cx="364415" cy="220936"/>
            <a:chOff x="3961923" y="2486317"/>
            <a:chExt cx="364415" cy="220936"/>
          </a:xfrm>
        </p:grpSpPr>
        <p:sp>
          <p:nvSpPr>
            <p:cNvPr id="10063" name="Google Shape;10063;p6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7" name="Google Shape;10067;p63"/>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8" name="Google Shape;10068;p63"/>
          <p:cNvGrpSpPr/>
          <p:nvPr/>
        </p:nvGrpSpPr>
        <p:grpSpPr>
          <a:xfrm>
            <a:off x="1303876" y="2243977"/>
            <a:ext cx="363275" cy="354626"/>
            <a:chOff x="1303876" y="2419377"/>
            <a:chExt cx="363275" cy="354626"/>
          </a:xfrm>
        </p:grpSpPr>
        <p:sp>
          <p:nvSpPr>
            <p:cNvPr id="10069" name="Google Shape;10069;p6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63"/>
          <p:cNvGrpSpPr/>
          <p:nvPr/>
        </p:nvGrpSpPr>
        <p:grpSpPr>
          <a:xfrm>
            <a:off x="861053" y="2239510"/>
            <a:ext cx="362134" cy="363623"/>
            <a:chOff x="861053" y="2414910"/>
            <a:chExt cx="362134" cy="363623"/>
          </a:xfrm>
        </p:grpSpPr>
        <p:sp>
          <p:nvSpPr>
            <p:cNvPr id="10078" name="Google Shape;10078;p6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3" name="Google Shape;10083;p63"/>
          <p:cNvGrpSpPr/>
          <p:nvPr/>
        </p:nvGrpSpPr>
        <p:grpSpPr>
          <a:xfrm>
            <a:off x="7594288" y="2239859"/>
            <a:ext cx="279513" cy="355735"/>
            <a:chOff x="7594288" y="2415259"/>
            <a:chExt cx="279513" cy="355735"/>
          </a:xfrm>
        </p:grpSpPr>
        <p:sp>
          <p:nvSpPr>
            <p:cNvPr id="10084" name="Google Shape;10084;p6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0" name="Google Shape;10090;p63"/>
          <p:cNvGrpSpPr/>
          <p:nvPr/>
        </p:nvGrpSpPr>
        <p:grpSpPr>
          <a:xfrm>
            <a:off x="7145794" y="2240239"/>
            <a:ext cx="278784" cy="355735"/>
            <a:chOff x="7145794" y="2415639"/>
            <a:chExt cx="278784" cy="355735"/>
          </a:xfrm>
        </p:grpSpPr>
        <p:sp>
          <p:nvSpPr>
            <p:cNvPr id="10091" name="Google Shape;10091;p6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63"/>
          <p:cNvGrpSpPr/>
          <p:nvPr/>
        </p:nvGrpSpPr>
        <p:grpSpPr>
          <a:xfrm>
            <a:off x="6698441" y="2239130"/>
            <a:ext cx="277644" cy="357984"/>
            <a:chOff x="6698441" y="2414530"/>
            <a:chExt cx="277644" cy="357984"/>
          </a:xfrm>
        </p:grpSpPr>
        <p:sp>
          <p:nvSpPr>
            <p:cNvPr id="10102" name="Google Shape;10102;p6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63"/>
          <p:cNvGrpSpPr/>
          <p:nvPr/>
        </p:nvGrpSpPr>
        <p:grpSpPr>
          <a:xfrm>
            <a:off x="4897750" y="2240239"/>
            <a:ext cx="279513" cy="357255"/>
            <a:chOff x="4897750" y="2415639"/>
            <a:chExt cx="279513" cy="357255"/>
          </a:xfrm>
        </p:grpSpPr>
        <p:sp>
          <p:nvSpPr>
            <p:cNvPr id="10109" name="Google Shape;10109;p6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63"/>
          <p:cNvGrpSpPr/>
          <p:nvPr/>
        </p:nvGrpSpPr>
        <p:grpSpPr>
          <a:xfrm>
            <a:off x="5812066" y="2240619"/>
            <a:ext cx="264813" cy="353454"/>
            <a:chOff x="5812066" y="2416019"/>
            <a:chExt cx="264813" cy="353454"/>
          </a:xfrm>
        </p:grpSpPr>
        <p:sp>
          <p:nvSpPr>
            <p:cNvPr id="10118" name="Google Shape;10118;p6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63"/>
          <p:cNvGrpSpPr/>
          <p:nvPr/>
        </p:nvGrpSpPr>
        <p:grpSpPr>
          <a:xfrm>
            <a:off x="8054820" y="2240999"/>
            <a:ext cx="264433" cy="353454"/>
            <a:chOff x="8054820" y="2416399"/>
            <a:chExt cx="264433" cy="353454"/>
          </a:xfrm>
        </p:grpSpPr>
        <p:sp>
          <p:nvSpPr>
            <p:cNvPr id="10126" name="Google Shape;10126;p6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63"/>
          <p:cNvGrpSpPr/>
          <p:nvPr/>
        </p:nvGrpSpPr>
        <p:grpSpPr>
          <a:xfrm>
            <a:off x="5356413" y="2237990"/>
            <a:ext cx="271212" cy="361374"/>
            <a:chOff x="5356413" y="2413390"/>
            <a:chExt cx="271212" cy="361374"/>
          </a:xfrm>
        </p:grpSpPr>
        <p:sp>
          <p:nvSpPr>
            <p:cNvPr id="10133" name="Google Shape;10133;p6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8" name="Google Shape;10138;p63"/>
          <p:cNvGrpSpPr/>
          <p:nvPr/>
        </p:nvGrpSpPr>
        <p:grpSpPr>
          <a:xfrm>
            <a:off x="6255238" y="2236849"/>
            <a:ext cx="271244" cy="360994"/>
            <a:chOff x="6255238" y="2412249"/>
            <a:chExt cx="271244" cy="360994"/>
          </a:xfrm>
        </p:grpSpPr>
        <p:sp>
          <p:nvSpPr>
            <p:cNvPr id="10139" name="Google Shape;10139;p6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5" name="Google Shape;10145;p63"/>
          <p:cNvGrpSpPr/>
          <p:nvPr/>
        </p:nvGrpSpPr>
        <p:grpSpPr>
          <a:xfrm>
            <a:off x="2185372" y="1782399"/>
            <a:ext cx="366664" cy="366981"/>
            <a:chOff x="2185372" y="1957799"/>
            <a:chExt cx="366664" cy="366981"/>
          </a:xfrm>
        </p:grpSpPr>
        <p:sp>
          <p:nvSpPr>
            <p:cNvPr id="10146" name="Google Shape;10146;p6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63"/>
          <p:cNvGrpSpPr/>
          <p:nvPr/>
        </p:nvGrpSpPr>
        <p:grpSpPr>
          <a:xfrm>
            <a:off x="1737258" y="1812971"/>
            <a:ext cx="370814" cy="307359"/>
            <a:chOff x="1737258" y="1988371"/>
            <a:chExt cx="370814" cy="307359"/>
          </a:xfrm>
        </p:grpSpPr>
        <p:sp>
          <p:nvSpPr>
            <p:cNvPr id="10155" name="Google Shape;10155;p6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9" name="Google Shape;10159;p63"/>
          <p:cNvGrpSpPr/>
          <p:nvPr/>
        </p:nvGrpSpPr>
        <p:grpSpPr>
          <a:xfrm>
            <a:off x="848983" y="1814111"/>
            <a:ext cx="369294" cy="304350"/>
            <a:chOff x="848983" y="1989511"/>
            <a:chExt cx="369294" cy="304350"/>
          </a:xfrm>
        </p:grpSpPr>
        <p:sp>
          <p:nvSpPr>
            <p:cNvPr id="10160" name="Google Shape;10160;p6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63"/>
          <p:cNvGrpSpPr/>
          <p:nvPr/>
        </p:nvGrpSpPr>
        <p:grpSpPr>
          <a:xfrm>
            <a:off x="3074027" y="1808377"/>
            <a:ext cx="380604" cy="313854"/>
            <a:chOff x="3074027" y="1983777"/>
            <a:chExt cx="380604" cy="313854"/>
          </a:xfrm>
        </p:grpSpPr>
        <p:sp>
          <p:nvSpPr>
            <p:cNvPr id="10166" name="Google Shape;10166;p6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63"/>
          <p:cNvGrpSpPr/>
          <p:nvPr/>
        </p:nvGrpSpPr>
        <p:grpSpPr>
          <a:xfrm>
            <a:off x="3522521" y="1800457"/>
            <a:ext cx="367013" cy="331278"/>
            <a:chOff x="3522521" y="1975857"/>
            <a:chExt cx="367013" cy="331278"/>
          </a:xfrm>
        </p:grpSpPr>
        <p:sp>
          <p:nvSpPr>
            <p:cNvPr id="10172" name="Google Shape;10172;p6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3"/>
          <p:cNvGrpSpPr/>
          <p:nvPr/>
        </p:nvGrpSpPr>
        <p:grpSpPr>
          <a:xfrm>
            <a:off x="2630824" y="1801566"/>
            <a:ext cx="368185" cy="330454"/>
            <a:chOff x="2630824" y="1976966"/>
            <a:chExt cx="368185" cy="330454"/>
          </a:xfrm>
        </p:grpSpPr>
        <p:sp>
          <p:nvSpPr>
            <p:cNvPr id="10180" name="Google Shape;10180;p6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63"/>
          <p:cNvGrpSpPr/>
          <p:nvPr/>
        </p:nvGrpSpPr>
        <p:grpSpPr>
          <a:xfrm>
            <a:off x="1293706" y="1791016"/>
            <a:ext cx="369294" cy="350444"/>
            <a:chOff x="1293706" y="1966416"/>
            <a:chExt cx="369294" cy="350444"/>
          </a:xfrm>
        </p:grpSpPr>
        <p:sp>
          <p:nvSpPr>
            <p:cNvPr id="10189" name="Google Shape;10189;p6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3"/>
          <p:cNvGrpSpPr/>
          <p:nvPr/>
        </p:nvGrpSpPr>
        <p:grpSpPr>
          <a:xfrm>
            <a:off x="3967213" y="1800077"/>
            <a:ext cx="368185" cy="331816"/>
            <a:chOff x="3967213" y="1975477"/>
            <a:chExt cx="368185" cy="331816"/>
          </a:xfrm>
        </p:grpSpPr>
        <p:sp>
          <p:nvSpPr>
            <p:cNvPr id="10198" name="Google Shape;10198;p6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63"/>
          <p:cNvGrpSpPr/>
          <p:nvPr/>
        </p:nvGrpSpPr>
        <p:grpSpPr>
          <a:xfrm>
            <a:off x="8047661" y="1793646"/>
            <a:ext cx="279132" cy="356875"/>
            <a:chOff x="8047661" y="1969046"/>
            <a:chExt cx="279132" cy="356875"/>
          </a:xfrm>
        </p:grpSpPr>
        <p:sp>
          <p:nvSpPr>
            <p:cNvPr id="10202" name="Google Shape;10202;p6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63"/>
          <p:cNvGrpSpPr/>
          <p:nvPr/>
        </p:nvGrpSpPr>
        <p:grpSpPr>
          <a:xfrm>
            <a:off x="7596157" y="1792759"/>
            <a:ext cx="279544" cy="358142"/>
            <a:chOff x="7596157" y="1968159"/>
            <a:chExt cx="279544" cy="358142"/>
          </a:xfrm>
        </p:grpSpPr>
        <p:sp>
          <p:nvSpPr>
            <p:cNvPr id="10207" name="Google Shape;10207;p6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63"/>
          <p:cNvGrpSpPr/>
          <p:nvPr/>
        </p:nvGrpSpPr>
        <p:grpSpPr>
          <a:xfrm>
            <a:off x="7147315" y="1793646"/>
            <a:ext cx="279513" cy="357636"/>
            <a:chOff x="7147315" y="1969046"/>
            <a:chExt cx="279513" cy="357636"/>
          </a:xfrm>
        </p:grpSpPr>
        <p:sp>
          <p:nvSpPr>
            <p:cNvPr id="10214" name="Google Shape;10214;p6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63"/>
          <p:cNvGrpSpPr/>
          <p:nvPr/>
        </p:nvGrpSpPr>
        <p:grpSpPr>
          <a:xfrm>
            <a:off x="6697681" y="1792917"/>
            <a:ext cx="280305" cy="359093"/>
            <a:chOff x="6697681" y="1968317"/>
            <a:chExt cx="280305" cy="359093"/>
          </a:xfrm>
        </p:grpSpPr>
        <p:sp>
          <p:nvSpPr>
            <p:cNvPr id="10222" name="Google Shape;10222;p6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63"/>
          <p:cNvGrpSpPr/>
          <p:nvPr/>
        </p:nvGrpSpPr>
        <p:grpSpPr>
          <a:xfrm>
            <a:off x="6248839" y="1792537"/>
            <a:ext cx="280273" cy="358744"/>
            <a:chOff x="6248839" y="1967937"/>
            <a:chExt cx="280273" cy="358744"/>
          </a:xfrm>
        </p:grpSpPr>
        <p:sp>
          <p:nvSpPr>
            <p:cNvPr id="10230" name="Google Shape;10230;p6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3"/>
          <p:cNvGrpSpPr/>
          <p:nvPr/>
        </p:nvGrpSpPr>
        <p:grpSpPr>
          <a:xfrm>
            <a:off x="5801485" y="1793646"/>
            <a:ext cx="279164" cy="357794"/>
            <a:chOff x="5801485" y="1969046"/>
            <a:chExt cx="279164" cy="357794"/>
          </a:xfrm>
        </p:grpSpPr>
        <p:sp>
          <p:nvSpPr>
            <p:cNvPr id="10237" name="Google Shape;10237;p6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0" name="Google Shape;10250;p63"/>
          <p:cNvGrpSpPr/>
          <p:nvPr/>
        </p:nvGrpSpPr>
        <p:grpSpPr>
          <a:xfrm>
            <a:off x="5352643" y="1793646"/>
            <a:ext cx="278404" cy="358364"/>
            <a:chOff x="5352643" y="1969046"/>
            <a:chExt cx="278404" cy="358364"/>
          </a:xfrm>
        </p:grpSpPr>
        <p:sp>
          <p:nvSpPr>
            <p:cNvPr id="10251" name="Google Shape;10251;p6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63"/>
          <p:cNvGrpSpPr/>
          <p:nvPr/>
        </p:nvGrpSpPr>
        <p:grpSpPr>
          <a:xfrm>
            <a:off x="4897750" y="1792917"/>
            <a:ext cx="279132" cy="358364"/>
            <a:chOff x="4897750" y="1968317"/>
            <a:chExt cx="279132" cy="358364"/>
          </a:xfrm>
        </p:grpSpPr>
        <p:sp>
          <p:nvSpPr>
            <p:cNvPr id="10256" name="Google Shape;10256;p6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9" name="Google Shape;10269;p63"/>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63"/>
          <p:cNvGrpSpPr/>
          <p:nvPr/>
        </p:nvGrpSpPr>
        <p:grpSpPr>
          <a:xfrm>
            <a:off x="1767449" y="1337644"/>
            <a:ext cx="324403" cy="347783"/>
            <a:chOff x="1767449" y="1513044"/>
            <a:chExt cx="324403" cy="347783"/>
          </a:xfrm>
        </p:grpSpPr>
        <p:sp>
          <p:nvSpPr>
            <p:cNvPr id="10271" name="Google Shape;10271;p6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0" name="Google Shape;10280;p63"/>
          <p:cNvGrpSpPr/>
          <p:nvPr/>
        </p:nvGrpSpPr>
        <p:grpSpPr>
          <a:xfrm>
            <a:off x="4007193" y="1337327"/>
            <a:ext cx="320633" cy="348100"/>
            <a:chOff x="4007193" y="1512727"/>
            <a:chExt cx="320633" cy="348100"/>
          </a:xfrm>
        </p:grpSpPr>
        <p:sp>
          <p:nvSpPr>
            <p:cNvPr id="10281" name="Google Shape;10281;p6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63"/>
          <p:cNvGrpSpPr/>
          <p:nvPr/>
        </p:nvGrpSpPr>
        <p:grpSpPr>
          <a:xfrm>
            <a:off x="3530425" y="1333347"/>
            <a:ext cx="368175" cy="344594"/>
            <a:chOff x="3530425" y="1508747"/>
            <a:chExt cx="368175" cy="344594"/>
          </a:xfrm>
        </p:grpSpPr>
        <p:sp>
          <p:nvSpPr>
            <p:cNvPr id="10287" name="Google Shape;10287;p6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63"/>
          <p:cNvGrpSpPr/>
          <p:nvPr/>
        </p:nvGrpSpPr>
        <p:grpSpPr>
          <a:xfrm>
            <a:off x="3127598" y="1337834"/>
            <a:ext cx="289714" cy="347593"/>
            <a:chOff x="3127598" y="1513234"/>
            <a:chExt cx="289714" cy="347593"/>
          </a:xfrm>
        </p:grpSpPr>
        <p:sp>
          <p:nvSpPr>
            <p:cNvPr id="10292" name="Google Shape;10292;p6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63"/>
          <p:cNvGrpSpPr/>
          <p:nvPr/>
        </p:nvGrpSpPr>
        <p:grpSpPr>
          <a:xfrm>
            <a:off x="2662884" y="1337644"/>
            <a:ext cx="322914" cy="348543"/>
            <a:chOff x="2662884" y="1513044"/>
            <a:chExt cx="322914" cy="348543"/>
          </a:xfrm>
        </p:grpSpPr>
        <p:sp>
          <p:nvSpPr>
            <p:cNvPr id="10298" name="Google Shape;10298;p6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63"/>
          <p:cNvGrpSpPr/>
          <p:nvPr/>
        </p:nvGrpSpPr>
        <p:grpSpPr>
          <a:xfrm>
            <a:off x="2232511" y="1337359"/>
            <a:ext cx="299534" cy="348068"/>
            <a:chOff x="2232511" y="1512759"/>
            <a:chExt cx="299534" cy="348068"/>
          </a:xfrm>
        </p:grpSpPr>
        <p:sp>
          <p:nvSpPr>
            <p:cNvPr id="10309" name="Google Shape;10309;p6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63"/>
          <p:cNvGrpSpPr/>
          <p:nvPr/>
        </p:nvGrpSpPr>
        <p:grpSpPr>
          <a:xfrm>
            <a:off x="1331406" y="1337961"/>
            <a:ext cx="301784" cy="348607"/>
            <a:chOff x="1331406" y="1513361"/>
            <a:chExt cx="301784" cy="348607"/>
          </a:xfrm>
        </p:grpSpPr>
        <p:sp>
          <p:nvSpPr>
            <p:cNvPr id="10321" name="Google Shape;10321;p6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63"/>
          <p:cNvGrpSpPr/>
          <p:nvPr/>
        </p:nvGrpSpPr>
        <p:grpSpPr>
          <a:xfrm>
            <a:off x="7144274" y="1324814"/>
            <a:ext cx="282174" cy="355735"/>
            <a:chOff x="7144274" y="1500214"/>
            <a:chExt cx="282174" cy="355735"/>
          </a:xfrm>
        </p:grpSpPr>
        <p:sp>
          <p:nvSpPr>
            <p:cNvPr id="10326" name="Google Shape;10326;p6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63"/>
          <p:cNvGrpSpPr/>
          <p:nvPr/>
        </p:nvGrpSpPr>
        <p:grpSpPr>
          <a:xfrm>
            <a:off x="6685262" y="1324814"/>
            <a:ext cx="289682" cy="354594"/>
            <a:chOff x="6685262" y="1500214"/>
            <a:chExt cx="289682" cy="354594"/>
          </a:xfrm>
        </p:grpSpPr>
        <p:sp>
          <p:nvSpPr>
            <p:cNvPr id="10333" name="Google Shape;10333;p6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3"/>
          <p:cNvGrpSpPr/>
          <p:nvPr/>
        </p:nvGrpSpPr>
        <p:grpSpPr>
          <a:xfrm>
            <a:off x="6200938" y="1325194"/>
            <a:ext cx="322154" cy="355355"/>
            <a:chOff x="6200938" y="1500594"/>
            <a:chExt cx="322154" cy="355355"/>
          </a:xfrm>
        </p:grpSpPr>
        <p:sp>
          <p:nvSpPr>
            <p:cNvPr id="10338" name="Google Shape;10338;p6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63"/>
          <p:cNvGrpSpPr/>
          <p:nvPr/>
        </p:nvGrpSpPr>
        <p:grpSpPr>
          <a:xfrm>
            <a:off x="5289631" y="1324814"/>
            <a:ext cx="332355" cy="354974"/>
            <a:chOff x="5289631" y="1500214"/>
            <a:chExt cx="332355" cy="354974"/>
          </a:xfrm>
        </p:grpSpPr>
        <p:sp>
          <p:nvSpPr>
            <p:cNvPr id="10344" name="Google Shape;10344;p6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63"/>
          <p:cNvGrpSpPr/>
          <p:nvPr/>
        </p:nvGrpSpPr>
        <p:grpSpPr>
          <a:xfrm>
            <a:off x="5748295" y="1324433"/>
            <a:ext cx="323294" cy="356115"/>
            <a:chOff x="5748295" y="1499833"/>
            <a:chExt cx="323294" cy="356115"/>
          </a:xfrm>
        </p:grpSpPr>
        <p:sp>
          <p:nvSpPr>
            <p:cNvPr id="10351" name="Google Shape;10351;p6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3"/>
          <p:cNvGrpSpPr/>
          <p:nvPr/>
        </p:nvGrpSpPr>
        <p:grpSpPr>
          <a:xfrm>
            <a:off x="8047661" y="1325637"/>
            <a:ext cx="278404" cy="355260"/>
            <a:chOff x="8047661" y="1501037"/>
            <a:chExt cx="278404" cy="355260"/>
          </a:xfrm>
        </p:grpSpPr>
        <p:sp>
          <p:nvSpPr>
            <p:cNvPr id="10359" name="Google Shape;10359;p6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63"/>
          <p:cNvGrpSpPr/>
          <p:nvPr/>
        </p:nvGrpSpPr>
        <p:grpSpPr>
          <a:xfrm>
            <a:off x="4903389" y="1324814"/>
            <a:ext cx="267854" cy="355735"/>
            <a:chOff x="4903389" y="1500214"/>
            <a:chExt cx="267854" cy="355735"/>
          </a:xfrm>
        </p:grpSpPr>
        <p:sp>
          <p:nvSpPr>
            <p:cNvPr id="10364" name="Google Shape;10364;p6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63"/>
          <p:cNvGrpSpPr/>
          <p:nvPr/>
        </p:nvGrpSpPr>
        <p:grpSpPr>
          <a:xfrm>
            <a:off x="7613518" y="1325954"/>
            <a:ext cx="264433" cy="353074"/>
            <a:chOff x="7613518" y="1501354"/>
            <a:chExt cx="264433" cy="353074"/>
          </a:xfrm>
        </p:grpSpPr>
        <p:sp>
          <p:nvSpPr>
            <p:cNvPr id="10370" name="Google Shape;10370;p6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6" name="Google Shape;10376;p6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377" name="Google Shape;10377;p6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81"/>
        <p:cNvGrpSpPr/>
        <p:nvPr/>
      </p:nvGrpSpPr>
      <p:grpSpPr>
        <a:xfrm>
          <a:off x="0" y="0"/>
          <a:ext cx="0" cy="0"/>
          <a:chOff x="0" y="0"/>
          <a:chExt cx="0" cy="0"/>
        </a:xfrm>
      </p:grpSpPr>
      <p:grpSp>
        <p:nvGrpSpPr>
          <p:cNvPr id="10382" name="Google Shape;10382;p64"/>
          <p:cNvGrpSpPr/>
          <p:nvPr/>
        </p:nvGrpSpPr>
        <p:grpSpPr>
          <a:xfrm>
            <a:off x="1757085" y="1325225"/>
            <a:ext cx="371069" cy="359396"/>
            <a:chOff x="1757085" y="1500675"/>
            <a:chExt cx="371069" cy="359396"/>
          </a:xfrm>
        </p:grpSpPr>
        <p:sp>
          <p:nvSpPr>
            <p:cNvPr id="10383" name="Google Shape;10383;p6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64"/>
          <p:cNvGrpSpPr/>
          <p:nvPr/>
        </p:nvGrpSpPr>
        <p:grpSpPr>
          <a:xfrm>
            <a:off x="2774209" y="1779241"/>
            <a:ext cx="116693" cy="374186"/>
            <a:chOff x="2774209" y="1954691"/>
            <a:chExt cx="116693" cy="374186"/>
          </a:xfrm>
        </p:grpSpPr>
        <p:sp>
          <p:nvSpPr>
            <p:cNvPr id="10413" name="Google Shape;10413;p6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64"/>
          <p:cNvGrpSpPr/>
          <p:nvPr/>
        </p:nvGrpSpPr>
        <p:grpSpPr>
          <a:xfrm>
            <a:off x="4017435" y="1324462"/>
            <a:ext cx="315092" cy="359397"/>
            <a:chOff x="4017435" y="1499912"/>
            <a:chExt cx="315092" cy="359397"/>
          </a:xfrm>
        </p:grpSpPr>
        <p:sp>
          <p:nvSpPr>
            <p:cNvPr id="10416" name="Google Shape;10416;p6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64"/>
          <p:cNvGrpSpPr/>
          <p:nvPr/>
        </p:nvGrpSpPr>
        <p:grpSpPr>
          <a:xfrm>
            <a:off x="3963652" y="1824309"/>
            <a:ext cx="374154" cy="284050"/>
            <a:chOff x="3963652" y="1999759"/>
            <a:chExt cx="374154" cy="284050"/>
          </a:xfrm>
        </p:grpSpPr>
        <p:sp>
          <p:nvSpPr>
            <p:cNvPr id="10419" name="Google Shape;10419;p6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64"/>
          <p:cNvGrpSpPr/>
          <p:nvPr/>
        </p:nvGrpSpPr>
        <p:grpSpPr>
          <a:xfrm>
            <a:off x="1777536" y="1839416"/>
            <a:ext cx="376444" cy="253772"/>
            <a:chOff x="1777536" y="2014866"/>
            <a:chExt cx="376444" cy="253772"/>
          </a:xfrm>
        </p:grpSpPr>
        <p:sp>
          <p:nvSpPr>
            <p:cNvPr id="10423" name="Google Shape;10423;p6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4"/>
          <p:cNvGrpSpPr/>
          <p:nvPr/>
        </p:nvGrpSpPr>
        <p:grpSpPr>
          <a:xfrm>
            <a:off x="1309875" y="1881876"/>
            <a:ext cx="374154" cy="169680"/>
            <a:chOff x="1309875" y="2057326"/>
            <a:chExt cx="374154" cy="169680"/>
          </a:xfrm>
        </p:grpSpPr>
        <p:sp>
          <p:nvSpPr>
            <p:cNvPr id="10429" name="Google Shape;10429;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0" name="Google Shape;10440;p64"/>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1" name="Google Shape;10441;p64"/>
          <p:cNvGrpSpPr/>
          <p:nvPr/>
        </p:nvGrpSpPr>
        <p:grpSpPr>
          <a:xfrm>
            <a:off x="2347450" y="1779114"/>
            <a:ext cx="113639" cy="373168"/>
            <a:chOff x="2347450" y="1954564"/>
            <a:chExt cx="113639" cy="373168"/>
          </a:xfrm>
        </p:grpSpPr>
        <p:sp>
          <p:nvSpPr>
            <p:cNvPr id="10442" name="Google Shape;10442;p6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4" name="Google Shape;10444;p64"/>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5" name="Google Shape;10445;p64"/>
          <p:cNvGrpSpPr/>
          <p:nvPr/>
        </p:nvGrpSpPr>
        <p:grpSpPr>
          <a:xfrm>
            <a:off x="3110102" y="1324430"/>
            <a:ext cx="330613" cy="358379"/>
            <a:chOff x="3110102" y="1499880"/>
            <a:chExt cx="330613" cy="358379"/>
          </a:xfrm>
        </p:grpSpPr>
        <p:sp>
          <p:nvSpPr>
            <p:cNvPr id="10446" name="Google Shape;10446;p6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3" name="Google Shape;10453;p64"/>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4" name="Google Shape;10454;p64"/>
          <p:cNvGrpSpPr/>
          <p:nvPr/>
        </p:nvGrpSpPr>
        <p:grpSpPr>
          <a:xfrm>
            <a:off x="3485575" y="1824309"/>
            <a:ext cx="373772" cy="284050"/>
            <a:chOff x="3531200" y="1999759"/>
            <a:chExt cx="373772" cy="284050"/>
          </a:xfrm>
        </p:grpSpPr>
        <p:sp>
          <p:nvSpPr>
            <p:cNvPr id="10455" name="Google Shape;10455;p6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64"/>
          <p:cNvGrpSpPr/>
          <p:nvPr/>
        </p:nvGrpSpPr>
        <p:grpSpPr>
          <a:xfrm>
            <a:off x="2667058" y="1324843"/>
            <a:ext cx="330231" cy="359015"/>
            <a:chOff x="2667058" y="1500293"/>
            <a:chExt cx="330231" cy="359015"/>
          </a:xfrm>
        </p:grpSpPr>
        <p:sp>
          <p:nvSpPr>
            <p:cNvPr id="10460" name="Google Shape;10460;p6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64"/>
          <p:cNvGrpSpPr/>
          <p:nvPr/>
        </p:nvGrpSpPr>
        <p:grpSpPr>
          <a:xfrm>
            <a:off x="3567553" y="1324462"/>
            <a:ext cx="320022" cy="359778"/>
            <a:chOff x="3567553" y="1499912"/>
            <a:chExt cx="320022" cy="359778"/>
          </a:xfrm>
        </p:grpSpPr>
        <p:sp>
          <p:nvSpPr>
            <p:cNvPr id="10479" name="Google Shape;10479;p6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64"/>
          <p:cNvGrpSpPr/>
          <p:nvPr/>
        </p:nvGrpSpPr>
        <p:grpSpPr>
          <a:xfrm>
            <a:off x="1309875" y="1324462"/>
            <a:ext cx="359015" cy="358633"/>
            <a:chOff x="1309875" y="1499912"/>
            <a:chExt cx="359015" cy="358633"/>
          </a:xfrm>
        </p:grpSpPr>
        <p:sp>
          <p:nvSpPr>
            <p:cNvPr id="10486" name="Google Shape;10486;p6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64"/>
          <p:cNvGrpSpPr/>
          <p:nvPr/>
        </p:nvGrpSpPr>
        <p:grpSpPr>
          <a:xfrm>
            <a:off x="2219466" y="1324843"/>
            <a:ext cx="330613" cy="359015"/>
            <a:chOff x="2219466" y="1500293"/>
            <a:chExt cx="330613" cy="359015"/>
          </a:xfrm>
        </p:grpSpPr>
        <p:sp>
          <p:nvSpPr>
            <p:cNvPr id="10496" name="Google Shape;10496;p6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64"/>
          <p:cNvGrpSpPr/>
          <p:nvPr/>
        </p:nvGrpSpPr>
        <p:grpSpPr>
          <a:xfrm>
            <a:off x="5343544" y="1333908"/>
            <a:ext cx="244676" cy="351095"/>
            <a:chOff x="5343544" y="1509358"/>
            <a:chExt cx="244676" cy="351095"/>
          </a:xfrm>
        </p:grpSpPr>
        <p:sp>
          <p:nvSpPr>
            <p:cNvPr id="10499" name="Google Shape;10499;p6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64"/>
          <p:cNvGrpSpPr/>
          <p:nvPr/>
        </p:nvGrpSpPr>
        <p:grpSpPr>
          <a:xfrm>
            <a:off x="4882340" y="1333908"/>
            <a:ext cx="246171" cy="351095"/>
            <a:chOff x="4882340" y="1509358"/>
            <a:chExt cx="246171" cy="351095"/>
          </a:xfrm>
        </p:grpSpPr>
        <p:sp>
          <p:nvSpPr>
            <p:cNvPr id="10503" name="Google Shape;10503;p6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64"/>
          <p:cNvGrpSpPr/>
          <p:nvPr/>
        </p:nvGrpSpPr>
        <p:grpSpPr>
          <a:xfrm>
            <a:off x="6273204" y="1333558"/>
            <a:ext cx="236343" cy="351445"/>
            <a:chOff x="6273204" y="1509008"/>
            <a:chExt cx="236343" cy="351445"/>
          </a:xfrm>
        </p:grpSpPr>
        <p:sp>
          <p:nvSpPr>
            <p:cNvPr id="10509" name="Google Shape;10509;p6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1" name="Google Shape;10511;p64"/>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2" name="Google Shape;10512;p64"/>
          <p:cNvGrpSpPr/>
          <p:nvPr/>
        </p:nvGrpSpPr>
        <p:grpSpPr>
          <a:xfrm>
            <a:off x="7219530" y="1332794"/>
            <a:ext cx="191625" cy="352209"/>
            <a:chOff x="7219530" y="1508244"/>
            <a:chExt cx="191625" cy="352209"/>
          </a:xfrm>
        </p:grpSpPr>
        <p:sp>
          <p:nvSpPr>
            <p:cNvPr id="10513" name="Google Shape;10513;p6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64"/>
          <p:cNvGrpSpPr/>
          <p:nvPr/>
        </p:nvGrpSpPr>
        <p:grpSpPr>
          <a:xfrm>
            <a:off x="7699309" y="1333176"/>
            <a:ext cx="154922" cy="351827"/>
            <a:chOff x="7699309" y="1508626"/>
            <a:chExt cx="154922" cy="351827"/>
          </a:xfrm>
        </p:grpSpPr>
        <p:sp>
          <p:nvSpPr>
            <p:cNvPr id="10516" name="Google Shape;10516;p6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64"/>
          <p:cNvGrpSpPr/>
          <p:nvPr/>
        </p:nvGrpSpPr>
        <p:grpSpPr>
          <a:xfrm>
            <a:off x="8161690" y="1333558"/>
            <a:ext cx="153396" cy="351064"/>
            <a:chOff x="8161690" y="1509008"/>
            <a:chExt cx="153396" cy="351064"/>
          </a:xfrm>
        </p:grpSpPr>
        <p:sp>
          <p:nvSpPr>
            <p:cNvPr id="10524" name="Google Shape;10524;p6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64"/>
          <p:cNvGrpSpPr/>
          <p:nvPr/>
        </p:nvGrpSpPr>
        <p:grpSpPr>
          <a:xfrm>
            <a:off x="6746940" y="1333431"/>
            <a:ext cx="213221" cy="352304"/>
            <a:chOff x="6746940" y="1508881"/>
            <a:chExt cx="213221" cy="352304"/>
          </a:xfrm>
        </p:grpSpPr>
        <p:sp>
          <p:nvSpPr>
            <p:cNvPr id="10529" name="Google Shape;10529;p6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64"/>
          <p:cNvGrpSpPr/>
          <p:nvPr/>
        </p:nvGrpSpPr>
        <p:grpSpPr>
          <a:xfrm>
            <a:off x="5770336" y="1832165"/>
            <a:ext cx="350682" cy="292097"/>
            <a:chOff x="5770336" y="2007615"/>
            <a:chExt cx="350682" cy="292097"/>
          </a:xfrm>
        </p:grpSpPr>
        <p:sp>
          <p:nvSpPr>
            <p:cNvPr id="10534" name="Google Shape;10534;p6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64"/>
          <p:cNvGrpSpPr/>
          <p:nvPr/>
        </p:nvGrpSpPr>
        <p:grpSpPr>
          <a:xfrm>
            <a:off x="5326878" y="1804908"/>
            <a:ext cx="350332" cy="346229"/>
            <a:chOff x="5326878" y="1980358"/>
            <a:chExt cx="350332" cy="346229"/>
          </a:xfrm>
        </p:grpSpPr>
        <p:sp>
          <p:nvSpPr>
            <p:cNvPr id="10539" name="Google Shape;10539;p6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3" name="Google Shape;10543;p64"/>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4" name="Google Shape;10544;p64"/>
          <p:cNvGrpSpPr/>
          <p:nvPr/>
        </p:nvGrpSpPr>
        <p:grpSpPr>
          <a:xfrm>
            <a:off x="4883835" y="1817121"/>
            <a:ext cx="350300" cy="323043"/>
            <a:chOff x="4883835" y="1992571"/>
            <a:chExt cx="350300" cy="323043"/>
          </a:xfrm>
        </p:grpSpPr>
        <p:sp>
          <p:nvSpPr>
            <p:cNvPr id="10545" name="Google Shape;10545;p6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64"/>
          <p:cNvGrpSpPr/>
          <p:nvPr/>
        </p:nvGrpSpPr>
        <p:grpSpPr>
          <a:xfrm>
            <a:off x="7548967" y="1803477"/>
            <a:ext cx="333285" cy="349950"/>
            <a:chOff x="7548967" y="1978927"/>
            <a:chExt cx="333285" cy="349950"/>
          </a:xfrm>
        </p:grpSpPr>
        <p:sp>
          <p:nvSpPr>
            <p:cNvPr id="10552" name="Google Shape;10552;p6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64"/>
          <p:cNvGrpSpPr/>
          <p:nvPr/>
        </p:nvGrpSpPr>
        <p:grpSpPr>
          <a:xfrm>
            <a:off x="6214142" y="1803477"/>
            <a:ext cx="346515" cy="350300"/>
            <a:chOff x="6214142" y="1978927"/>
            <a:chExt cx="346515" cy="350300"/>
          </a:xfrm>
        </p:grpSpPr>
        <p:sp>
          <p:nvSpPr>
            <p:cNvPr id="10560" name="Google Shape;10560;p6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64"/>
          <p:cNvGrpSpPr/>
          <p:nvPr/>
        </p:nvGrpSpPr>
        <p:grpSpPr>
          <a:xfrm>
            <a:off x="7105923" y="1803095"/>
            <a:ext cx="333285" cy="350682"/>
            <a:chOff x="7105923" y="1978545"/>
            <a:chExt cx="333285" cy="350682"/>
          </a:xfrm>
        </p:grpSpPr>
        <p:sp>
          <p:nvSpPr>
            <p:cNvPr id="10563" name="Google Shape;10563;p6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0" name="Google Shape;10570;p64"/>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2" name="Google Shape;10572;p64"/>
          <p:cNvGrpSpPr/>
          <p:nvPr/>
        </p:nvGrpSpPr>
        <p:grpSpPr>
          <a:xfrm>
            <a:off x="3616406" y="2246902"/>
            <a:ext cx="203393" cy="351827"/>
            <a:chOff x="3616406" y="2422352"/>
            <a:chExt cx="203393" cy="351827"/>
          </a:xfrm>
        </p:grpSpPr>
        <p:sp>
          <p:nvSpPr>
            <p:cNvPr id="10573" name="Google Shape;10573;p6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5" name="Google Shape;10575;p64"/>
          <p:cNvGrpSpPr/>
          <p:nvPr/>
        </p:nvGrpSpPr>
        <p:grpSpPr>
          <a:xfrm>
            <a:off x="878187" y="2246520"/>
            <a:ext cx="272696" cy="351827"/>
            <a:chOff x="913012" y="2421970"/>
            <a:chExt cx="272696" cy="351827"/>
          </a:xfrm>
        </p:grpSpPr>
        <p:sp>
          <p:nvSpPr>
            <p:cNvPr id="10576" name="Google Shape;10576;p6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64"/>
          <p:cNvGrpSpPr/>
          <p:nvPr/>
        </p:nvGrpSpPr>
        <p:grpSpPr>
          <a:xfrm>
            <a:off x="2274743" y="2246902"/>
            <a:ext cx="255649" cy="351445"/>
            <a:chOff x="2274743" y="2422352"/>
            <a:chExt cx="255649" cy="351445"/>
          </a:xfrm>
        </p:grpSpPr>
        <p:sp>
          <p:nvSpPr>
            <p:cNvPr id="10581" name="Google Shape;10581;p6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64"/>
          <p:cNvGrpSpPr/>
          <p:nvPr/>
        </p:nvGrpSpPr>
        <p:grpSpPr>
          <a:xfrm>
            <a:off x="2708723" y="2245789"/>
            <a:ext cx="246552" cy="352558"/>
            <a:chOff x="2708723" y="2421239"/>
            <a:chExt cx="246552" cy="352558"/>
          </a:xfrm>
        </p:grpSpPr>
        <p:sp>
          <p:nvSpPr>
            <p:cNvPr id="10585" name="Google Shape;10585;p6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64"/>
          <p:cNvGrpSpPr/>
          <p:nvPr/>
        </p:nvGrpSpPr>
        <p:grpSpPr>
          <a:xfrm>
            <a:off x="1835485" y="2246902"/>
            <a:ext cx="259433" cy="350714"/>
            <a:chOff x="1835485" y="2422352"/>
            <a:chExt cx="259433" cy="350714"/>
          </a:xfrm>
        </p:grpSpPr>
        <p:sp>
          <p:nvSpPr>
            <p:cNvPr id="10588" name="Google Shape;10588;p6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64"/>
          <p:cNvGrpSpPr/>
          <p:nvPr/>
        </p:nvGrpSpPr>
        <p:grpSpPr>
          <a:xfrm>
            <a:off x="3150240" y="2246902"/>
            <a:ext cx="212489" cy="351445"/>
            <a:chOff x="3150240" y="2422352"/>
            <a:chExt cx="212489" cy="351445"/>
          </a:xfrm>
        </p:grpSpPr>
        <p:sp>
          <p:nvSpPr>
            <p:cNvPr id="10596" name="Google Shape;10596;p6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64"/>
          <p:cNvGrpSpPr/>
          <p:nvPr/>
        </p:nvGrpSpPr>
        <p:grpSpPr>
          <a:xfrm>
            <a:off x="1367060" y="2246679"/>
            <a:ext cx="269261" cy="352050"/>
            <a:chOff x="1367060" y="2422129"/>
            <a:chExt cx="269261" cy="352050"/>
          </a:xfrm>
        </p:grpSpPr>
        <p:sp>
          <p:nvSpPr>
            <p:cNvPr id="10599" name="Google Shape;10599;p6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3" name="Google Shape;10613;p64"/>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64"/>
          <p:cNvGrpSpPr/>
          <p:nvPr/>
        </p:nvGrpSpPr>
        <p:grpSpPr>
          <a:xfrm>
            <a:off x="4882690" y="2249955"/>
            <a:ext cx="274573" cy="350682"/>
            <a:chOff x="4882690" y="2425405"/>
            <a:chExt cx="274573" cy="350682"/>
          </a:xfrm>
        </p:grpSpPr>
        <p:sp>
          <p:nvSpPr>
            <p:cNvPr id="10615" name="Google Shape;10615;p6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64"/>
          <p:cNvGrpSpPr/>
          <p:nvPr/>
        </p:nvGrpSpPr>
        <p:grpSpPr>
          <a:xfrm>
            <a:off x="6627639" y="2268434"/>
            <a:ext cx="355993" cy="313247"/>
            <a:chOff x="6627639" y="2443884"/>
            <a:chExt cx="355993" cy="313247"/>
          </a:xfrm>
        </p:grpSpPr>
        <p:sp>
          <p:nvSpPr>
            <p:cNvPr id="10618" name="Google Shape;10618;p6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64"/>
          <p:cNvGrpSpPr/>
          <p:nvPr/>
        </p:nvGrpSpPr>
        <p:grpSpPr>
          <a:xfrm>
            <a:off x="6183451" y="2286690"/>
            <a:ext cx="351445" cy="277976"/>
            <a:chOff x="6183451" y="2462140"/>
            <a:chExt cx="351445" cy="277976"/>
          </a:xfrm>
        </p:grpSpPr>
        <p:sp>
          <p:nvSpPr>
            <p:cNvPr id="10622" name="Google Shape;10622;p6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64"/>
          <p:cNvGrpSpPr/>
          <p:nvPr/>
        </p:nvGrpSpPr>
        <p:grpSpPr>
          <a:xfrm>
            <a:off x="5735477" y="2254408"/>
            <a:ext cx="353354" cy="341299"/>
            <a:chOff x="5735477" y="2429858"/>
            <a:chExt cx="353354" cy="341299"/>
          </a:xfrm>
        </p:grpSpPr>
        <p:sp>
          <p:nvSpPr>
            <p:cNvPr id="10630" name="Google Shape;10630;p6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64"/>
          <p:cNvGrpSpPr/>
          <p:nvPr/>
        </p:nvGrpSpPr>
        <p:grpSpPr>
          <a:xfrm>
            <a:off x="5243735" y="2271523"/>
            <a:ext cx="405255" cy="275499"/>
            <a:chOff x="5283337" y="2478774"/>
            <a:chExt cx="358633" cy="243913"/>
          </a:xfrm>
        </p:grpSpPr>
        <p:sp>
          <p:nvSpPr>
            <p:cNvPr id="10637" name="Google Shape;10637;p6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64"/>
          <p:cNvGrpSpPr/>
          <p:nvPr/>
        </p:nvGrpSpPr>
        <p:grpSpPr>
          <a:xfrm>
            <a:off x="7964753" y="2295373"/>
            <a:ext cx="362068" cy="258670"/>
            <a:chOff x="7964753" y="2470823"/>
            <a:chExt cx="362068" cy="258670"/>
          </a:xfrm>
        </p:grpSpPr>
        <p:sp>
          <p:nvSpPr>
            <p:cNvPr id="10655" name="Google Shape;10655;p6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4"/>
          <p:cNvGrpSpPr/>
          <p:nvPr/>
        </p:nvGrpSpPr>
        <p:grpSpPr>
          <a:xfrm>
            <a:off x="7524349" y="2280997"/>
            <a:ext cx="350332" cy="288948"/>
            <a:chOff x="7524349" y="2456447"/>
            <a:chExt cx="350332" cy="288948"/>
          </a:xfrm>
        </p:grpSpPr>
        <p:sp>
          <p:nvSpPr>
            <p:cNvPr id="10665" name="Google Shape;10665;p6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64"/>
          <p:cNvGrpSpPr/>
          <p:nvPr/>
        </p:nvGrpSpPr>
        <p:grpSpPr>
          <a:xfrm>
            <a:off x="3972749" y="2719143"/>
            <a:ext cx="355230" cy="356725"/>
            <a:chOff x="3972749" y="2894211"/>
            <a:chExt cx="355230" cy="356725"/>
          </a:xfrm>
        </p:grpSpPr>
        <p:sp>
          <p:nvSpPr>
            <p:cNvPr id="10671" name="Google Shape;10671;p6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64"/>
          <p:cNvGrpSpPr/>
          <p:nvPr/>
        </p:nvGrpSpPr>
        <p:grpSpPr>
          <a:xfrm>
            <a:off x="3527797" y="2743553"/>
            <a:ext cx="355993" cy="307904"/>
            <a:chOff x="3527797" y="2918796"/>
            <a:chExt cx="355993" cy="307904"/>
          </a:xfrm>
        </p:grpSpPr>
        <p:sp>
          <p:nvSpPr>
            <p:cNvPr id="10677" name="Google Shape;10677;p6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4"/>
          <p:cNvGrpSpPr/>
          <p:nvPr/>
        </p:nvGrpSpPr>
        <p:grpSpPr>
          <a:xfrm>
            <a:off x="3082845" y="2746336"/>
            <a:ext cx="356375" cy="302338"/>
            <a:chOff x="3082845" y="2920959"/>
            <a:chExt cx="356375" cy="302338"/>
          </a:xfrm>
        </p:grpSpPr>
        <p:sp>
          <p:nvSpPr>
            <p:cNvPr id="10688" name="Google Shape;10688;p6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64"/>
          <p:cNvGrpSpPr/>
          <p:nvPr/>
        </p:nvGrpSpPr>
        <p:grpSpPr>
          <a:xfrm>
            <a:off x="2639038" y="2719699"/>
            <a:ext cx="355612" cy="355612"/>
            <a:chOff x="2639038" y="2894942"/>
            <a:chExt cx="355612" cy="355612"/>
          </a:xfrm>
        </p:grpSpPr>
        <p:sp>
          <p:nvSpPr>
            <p:cNvPr id="10691" name="Google Shape;10691;p6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4"/>
          <p:cNvGrpSpPr/>
          <p:nvPr/>
        </p:nvGrpSpPr>
        <p:grpSpPr>
          <a:xfrm>
            <a:off x="2194468" y="2763622"/>
            <a:ext cx="355993" cy="267766"/>
            <a:chOff x="2194468" y="2938865"/>
            <a:chExt cx="355993" cy="267766"/>
          </a:xfrm>
        </p:grpSpPr>
        <p:sp>
          <p:nvSpPr>
            <p:cNvPr id="10694" name="Google Shape;10694;p6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64"/>
          <p:cNvGrpSpPr/>
          <p:nvPr/>
        </p:nvGrpSpPr>
        <p:grpSpPr>
          <a:xfrm>
            <a:off x="1749897" y="2719699"/>
            <a:ext cx="355993" cy="355612"/>
            <a:chOff x="1749897" y="2894561"/>
            <a:chExt cx="355993" cy="355612"/>
          </a:xfrm>
        </p:grpSpPr>
        <p:sp>
          <p:nvSpPr>
            <p:cNvPr id="10715" name="Google Shape;10715;p6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64"/>
          <p:cNvGrpSpPr/>
          <p:nvPr/>
        </p:nvGrpSpPr>
        <p:grpSpPr>
          <a:xfrm>
            <a:off x="1305327" y="2718761"/>
            <a:ext cx="357520" cy="357488"/>
            <a:chOff x="1305327" y="2894211"/>
            <a:chExt cx="357520" cy="357488"/>
          </a:xfrm>
        </p:grpSpPr>
        <p:sp>
          <p:nvSpPr>
            <p:cNvPr id="10727" name="Google Shape;10727;p6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64"/>
          <p:cNvGrpSpPr/>
          <p:nvPr/>
        </p:nvGrpSpPr>
        <p:grpSpPr>
          <a:xfrm>
            <a:off x="853950" y="2720860"/>
            <a:ext cx="364104" cy="353290"/>
            <a:chOff x="853950" y="2894720"/>
            <a:chExt cx="364104" cy="353290"/>
          </a:xfrm>
        </p:grpSpPr>
        <p:sp>
          <p:nvSpPr>
            <p:cNvPr id="10733" name="Google Shape;10733;p6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64"/>
          <p:cNvGrpSpPr/>
          <p:nvPr/>
        </p:nvGrpSpPr>
        <p:grpSpPr>
          <a:xfrm>
            <a:off x="7066548" y="2737144"/>
            <a:ext cx="352209" cy="334938"/>
            <a:chOff x="7066548" y="2912594"/>
            <a:chExt cx="352209" cy="334938"/>
          </a:xfrm>
        </p:grpSpPr>
        <p:sp>
          <p:nvSpPr>
            <p:cNvPr id="10741" name="Google Shape;10741;p6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7" name="Google Shape;10747;p64"/>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9" name="Google Shape;10749;p64"/>
          <p:cNvGrpSpPr/>
          <p:nvPr/>
        </p:nvGrpSpPr>
        <p:grpSpPr>
          <a:xfrm>
            <a:off x="7541397" y="2729352"/>
            <a:ext cx="318495" cy="352209"/>
            <a:chOff x="7541397" y="2904802"/>
            <a:chExt cx="318495" cy="352209"/>
          </a:xfrm>
        </p:grpSpPr>
        <p:sp>
          <p:nvSpPr>
            <p:cNvPr id="10750" name="Google Shape;10750;p6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64"/>
          <p:cNvGrpSpPr/>
          <p:nvPr/>
        </p:nvGrpSpPr>
        <p:grpSpPr>
          <a:xfrm>
            <a:off x="8003015" y="2728589"/>
            <a:ext cx="306759" cy="351445"/>
            <a:chOff x="8003015" y="2904039"/>
            <a:chExt cx="306759" cy="351445"/>
          </a:xfrm>
        </p:grpSpPr>
        <p:sp>
          <p:nvSpPr>
            <p:cNvPr id="10753" name="Google Shape;10753;p6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64"/>
          <p:cNvGrpSpPr/>
          <p:nvPr/>
        </p:nvGrpSpPr>
        <p:grpSpPr>
          <a:xfrm>
            <a:off x="5687770" y="2710046"/>
            <a:ext cx="369638" cy="369606"/>
            <a:chOff x="5687770" y="2885496"/>
            <a:chExt cx="369638" cy="369606"/>
          </a:xfrm>
        </p:grpSpPr>
        <p:sp>
          <p:nvSpPr>
            <p:cNvPr id="10760" name="Google Shape;10760;p6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64"/>
          <p:cNvGrpSpPr/>
          <p:nvPr/>
        </p:nvGrpSpPr>
        <p:grpSpPr>
          <a:xfrm>
            <a:off x="4881958" y="2729352"/>
            <a:ext cx="156417" cy="349537"/>
            <a:chOff x="4881958" y="2904802"/>
            <a:chExt cx="156417" cy="349537"/>
          </a:xfrm>
        </p:grpSpPr>
        <p:sp>
          <p:nvSpPr>
            <p:cNvPr id="10771" name="Google Shape;10771;p6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64"/>
          <p:cNvGrpSpPr/>
          <p:nvPr/>
        </p:nvGrpSpPr>
        <p:grpSpPr>
          <a:xfrm>
            <a:off x="5230318" y="2711064"/>
            <a:ext cx="371133" cy="367443"/>
            <a:chOff x="5230318" y="2886514"/>
            <a:chExt cx="371133" cy="367443"/>
          </a:xfrm>
        </p:grpSpPr>
        <p:sp>
          <p:nvSpPr>
            <p:cNvPr id="10779" name="Google Shape;10779;p6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64"/>
          <p:cNvGrpSpPr/>
          <p:nvPr/>
        </p:nvGrpSpPr>
        <p:grpSpPr>
          <a:xfrm>
            <a:off x="5748358" y="3259128"/>
            <a:ext cx="352590" cy="182561"/>
            <a:chOff x="5748358" y="3434578"/>
            <a:chExt cx="352590" cy="182561"/>
          </a:xfrm>
        </p:grpSpPr>
        <p:sp>
          <p:nvSpPr>
            <p:cNvPr id="10789" name="Google Shape;10789;p6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5" name="Google Shape;10795;p64"/>
          <p:cNvGrpSpPr/>
          <p:nvPr/>
        </p:nvGrpSpPr>
        <p:grpSpPr>
          <a:xfrm>
            <a:off x="862283" y="4099321"/>
            <a:ext cx="341204" cy="359301"/>
            <a:chOff x="862283" y="4274771"/>
            <a:chExt cx="341204" cy="359301"/>
          </a:xfrm>
        </p:grpSpPr>
        <p:sp>
          <p:nvSpPr>
            <p:cNvPr id="10796" name="Google Shape;10796;p6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64"/>
          <p:cNvGrpSpPr/>
          <p:nvPr/>
        </p:nvGrpSpPr>
        <p:grpSpPr>
          <a:xfrm>
            <a:off x="1396957" y="4111915"/>
            <a:ext cx="301861" cy="332871"/>
            <a:chOff x="1396957" y="4287365"/>
            <a:chExt cx="301861" cy="332871"/>
          </a:xfrm>
        </p:grpSpPr>
        <p:sp>
          <p:nvSpPr>
            <p:cNvPr id="10800" name="Google Shape;10800;p6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64"/>
          <p:cNvGrpSpPr/>
          <p:nvPr/>
        </p:nvGrpSpPr>
        <p:grpSpPr>
          <a:xfrm>
            <a:off x="1865381" y="4102056"/>
            <a:ext cx="396131" cy="355612"/>
            <a:chOff x="1865381" y="4277506"/>
            <a:chExt cx="396131" cy="355612"/>
          </a:xfrm>
        </p:grpSpPr>
        <p:sp>
          <p:nvSpPr>
            <p:cNvPr id="10816" name="Google Shape;10816;p6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64"/>
          <p:cNvGrpSpPr/>
          <p:nvPr/>
        </p:nvGrpSpPr>
        <p:grpSpPr>
          <a:xfrm>
            <a:off x="2411823" y="4128549"/>
            <a:ext cx="334398" cy="299953"/>
            <a:chOff x="2411823" y="4303999"/>
            <a:chExt cx="334398" cy="299953"/>
          </a:xfrm>
        </p:grpSpPr>
        <p:sp>
          <p:nvSpPr>
            <p:cNvPr id="10823" name="Google Shape;10823;p6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64"/>
          <p:cNvGrpSpPr/>
          <p:nvPr/>
        </p:nvGrpSpPr>
        <p:grpSpPr>
          <a:xfrm>
            <a:off x="2903337" y="4103582"/>
            <a:ext cx="382519" cy="350682"/>
            <a:chOff x="2903337" y="4279032"/>
            <a:chExt cx="382519" cy="350682"/>
          </a:xfrm>
        </p:grpSpPr>
        <p:sp>
          <p:nvSpPr>
            <p:cNvPr id="10831" name="Google Shape;10831;p6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64"/>
          <p:cNvGrpSpPr/>
          <p:nvPr/>
        </p:nvGrpSpPr>
        <p:grpSpPr>
          <a:xfrm>
            <a:off x="3933342" y="4140317"/>
            <a:ext cx="383632" cy="276449"/>
            <a:chOff x="3933342" y="4315767"/>
            <a:chExt cx="383632" cy="276449"/>
          </a:xfrm>
        </p:grpSpPr>
        <p:sp>
          <p:nvSpPr>
            <p:cNvPr id="10847" name="Google Shape;10847;p6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64"/>
          <p:cNvGrpSpPr/>
          <p:nvPr/>
        </p:nvGrpSpPr>
        <p:grpSpPr>
          <a:xfrm>
            <a:off x="3441065" y="4127055"/>
            <a:ext cx="337069" cy="302593"/>
            <a:chOff x="3441065" y="4302505"/>
            <a:chExt cx="337069" cy="302593"/>
          </a:xfrm>
        </p:grpSpPr>
        <p:sp>
          <p:nvSpPr>
            <p:cNvPr id="10854" name="Google Shape;10854;p6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64"/>
          <p:cNvGrpSpPr/>
          <p:nvPr/>
        </p:nvGrpSpPr>
        <p:grpSpPr>
          <a:xfrm>
            <a:off x="3532345" y="3187185"/>
            <a:ext cx="339328" cy="336274"/>
            <a:chOff x="3532345" y="3362635"/>
            <a:chExt cx="339328" cy="336274"/>
          </a:xfrm>
        </p:grpSpPr>
        <p:sp>
          <p:nvSpPr>
            <p:cNvPr id="10868" name="Google Shape;10868;p6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3" name="Google Shape;10873;p64"/>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4" name="Google Shape;10874;p64"/>
          <p:cNvGrpSpPr/>
          <p:nvPr/>
        </p:nvGrpSpPr>
        <p:grpSpPr>
          <a:xfrm>
            <a:off x="1883955" y="3633250"/>
            <a:ext cx="162873" cy="351445"/>
            <a:chOff x="1883955" y="3808700"/>
            <a:chExt cx="162873" cy="351445"/>
          </a:xfrm>
        </p:grpSpPr>
        <p:sp>
          <p:nvSpPr>
            <p:cNvPr id="10875" name="Google Shape;10875;p6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64"/>
          <p:cNvGrpSpPr/>
          <p:nvPr/>
        </p:nvGrpSpPr>
        <p:grpSpPr>
          <a:xfrm>
            <a:off x="939156" y="3633759"/>
            <a:ext cx="192007" cy="351318"/>
            <a:chOff x="939156" y="3809209"/>
            <a:chExt cx="192007" cy="351318"/>
          </a:xfrm>
        </p:grpSpPr>
        <p:sp>
          <p:nvSpPr>
            <p:cNvPr id="10878" name="Google Shape;10878;p6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64"/>
          <p:cNvGrpSpPr/>
          <p:nvPr/>
        </p:nvGrpSpPr>
        <p:grpSpPr>
          <a:xfrm>
            <a:off x="2306167" y="3634395"/>
            <a:ext cx="193915" cy="349155"/>
            <a:chOff x="2306167" y="3809845"/>
            <a:chExt cx="193915" cy="349155"/>
          </a:xfrm>
        </p:grpSpPr>
        <p:sp>
          <p:nvSpPr>
            <p:cNvPr id="10881" name="Google Shape;10881;p6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64"/>
          <p:cNvGrpSpPr/>
          <p:nvPr/>
        </p:nvGrpSpPr>
        <p:grpSpPr>
          <a:xfrm>
            <a:off x="1323901" y="3631723"/>
            <a:ext cx="356343" cy="356757"/>
            <a:chOff x="1323901" y="3807173"/>
            <a:chExt cx="356343" cy="356757"/>
          </a:xfrm>
        </p:grpSpPr>
        <p:sp>
          <p:nvSpPr>
            <p:cNvPr id="10889" name="Google Shape;10889;p6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3" name="Google Shape;10913;p64"/>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4" name="Google Shape;10914;p64"/>
          <p:cNvGrpSpPr/>
          <p:nvPr/>
        </p:nvGrpSpPr>
        <p:grpSpPr>
          <a:xfrm>
            <a:off x="859262" y="3178470"/>
            <a:ext cx="306759" cy="351445"/>
            <a:chOff x="859262" y="3353920"/>
            <a:chExt cx="306759" cy="351445"/>
          </a:xfrm>
        </p:grpSpPr>
        <p:sp>
          <p:nvSpPr>
            <p:cNvPr id="10915" name="Google Shape;10915;p6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0" name="Google Shape;10920;p64"/>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1" name="Google Shape;10921;p64"/>
          <p:cNvGrpSpPr/>
          <p:nvPr/>
        </p:nvGrpSpPr>
        <p:grpSpPr>
          <a:xfrm>
            <a:off x="3967437" y="3661652"/>
            <a:ext cx="364708" cy="295405"/>
            <a:chOff x="3967437" y="3837102"/>
            <a:chExt cx="364708" cy="295405"/>
          </a:xfrm>
        </p:grpSpPr>
        <p:sp>
          <p:nvSpPr>
            <p:cNvPr id="10922" name="Google Shape;10922;p6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7" name="Google Shape;10927;p64"/>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0" name="Google Shape;10930;p64"/>
          <p:cNvGrpSpPr/>
          <p:nvPr/>
        </p:nvGrpSpPr>
        <p:grpSpPr>
          <a:xfrm>
            <a:off x="5811827" y="3631001"/>
            <a:ext cx="283743" cy="308444"/>
            <a:chOff x="5964227" y="3858701"/>
            <a:chExt cx="283743" cy="308444"/>
          </a:xfrm>
        </p:grpSpPr>
        <p:sp>
          <p:nvSpPr>
            <p:cNvPr id="10931" name="Google Shape;10931;p6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64"/>
          <p:cNvGrpSpPr/>
          <p:nvPr/>
        </p:nvGrpSpPr>
        <p:grpSpPr>
          <a:xfrm>
            <a:off x="6243508" y="3697623"/>
            <a:ext cx="320372" cy="213602"/>
            <a:chOff x="6395908" y="3873073"/>
            <a:chExt cx="320372" cy="213602"/>
          </a:xfrm>
        </p:grpSpPr>
        <p:sp>
          <p:nvSpPr>
            <p:cNvPr id="10936" name="Google Shape;10936;p6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64"/>
          <p:cNvGrpSpPr/>
          <p:nvPr/>
        </p:nvGrpSpPr>
        <p:grpSpPr>
          <a:xfrm>
            <a:off x="7262890" y="3627366"/>
            <a:ext cx="357138" cy="352018"/>
            <a:chOff x="7415290" y="3802816"/>
            <a:chExt cx="357138" cy="352018"/>
          </a:xfrm>
        </p:grpSpPr>
        <p:sp>
          <p:nvSpPr>
            <p:cNvPr id="10947" name="Google Shape;10947;p6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64"/>
          <p:cNvGrpSpPr/>
          <p:nvPr/>
        </p:nvGrpSpPr>
        <p:grpSpPr>
          <a:xfrm>
            <a:off x="6737312" y="3657963"/>
            <a:ext cx="355230" cy="293401"/>
            <a:chOff x="6889712" y="3833413"/>
            <a:chExt cx="355230" cy="293401"/>
          </a:xfrm>
        </p:grpSpPr>
        <p:sp>
          <p:nvSpPr>
            <p:cNvPr id="10956" name="Google Shape;10956;p6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64"/>
          <p:cNvGrpSpPr/>
          <p:nvPr/>
        </p:nvGrpSpPr>
        <p:grpSpPr>
          <a:xfrm>
            <a:off x="7707152" y="3660420"/>
            <a:ext cx="282318" cy="337168"/>
            <a:chOff x="1635875" y="237775"/>
            <a:chExt cx="4370250" cy="5219325"/>
          </a:xfrm>
        </p:grpSpPr>
        <p:sp>
          <p:nvSpPr>
            <p:cNvPr id="10962" name="Google Shape;10962;p6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64"/>
          <p:cNvGrpSpPr/>
          <p:nvPr/>
        </p:nvGrpSpPr>
        <p:grpSpPr>
          <a:xfrm>
            <a:off x="3103963" y="3185690"/>
            <a:ext cx="297886" cy="337578"/>
            <a:chOff x="3103963" y="3361140"/>
            <a:chExt cx="297886" cy="337578"/>
          </a:xfrm>
        </p:grpSpPr>
        <p:sp>
          <p:nvSpPr>
            <p:cNvPr id="10965" name="Google Shape;10965;p6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64"/>
          <p:cNvGrpSpPr/>
          <p:nvPr/>
        </p:nvGrpSpPr>
        <p:grpSpPr>
          <a:xfrm>
            <a:off x="2667821" y="3185658"/>
            <a:ext cx="273046" cy="337801"/>
            <a:chOff x="2667821" y="3361108"/>
            <a:chExt cx="273046" cy="337801"/>
          </a:xfrm>
        </p:grpSpPr>
        <p:sp>
          <p:nvSpPr>
            <p:cNvPr id="10990" name="Google Shape;10990;p6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64"/>
          <p:cNvGrpSpPr/>
          <p:nvPr/>
        </p:nvGrpSpPr>
        <p:grpSpPr>
          <a:xfrm>
            <a:off x="2212469" y="3184863"/>
            <a:ext cx="282715" cy="338660"/>
            <a:chOff x="2212469" y="3360313"/>
            <a:chExt cx="282715" cy="338660"/>
          </a:xfrm>
        </p:grpSpPr>
        <p:sp>
          <p:nvSpPr>
            <p:cNvPr id="11010" name="Google Shape;11010;p6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3" name="Google Shape;11013;p64"/>
          <p:cNvGrpSpPr/>
          <p:nvPr/>
        </p:nvGrpSpPr>
        <p:grpSpPr>
          <a:xfrm>
            <a:off x="1768821" y="3185658"/>
            <a:ext cx="278739" cy="339073"/>
            <a:chOff x="1768821" y="3361108"/>
            <a:chExt cx="278739" cy="339073"/>
          </a:xfrm>
        </p:grpSpPr>
        <p:sp>
          <p:nvSpPr>
            <p:cNvPr id="11014" name="Google Shape;11014;p6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64"/>
          <p:cNvGrpSpPr/>
          <p:nvPr/>
        </p:nvGrpSpPr>
        <p:grpSpPr>
          <a:xfrm>
            <a:off x="5337883" y="3161423"/>
            <a:ext cx="307141" cy="376826"/>
            <a:chOff x="5337883" y="3336873"/>
            <a:chExt cx="307141" cy="376826"/>
          </a:xfrm>
        </p:grpSpPr>
        <p:sp>
          <p:nvSpPr>
            <p:cNvPr id="11026" name="Google Shape;11026;p6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64"/>
          <p:cNvGrpSpPr/>
          <p:nvPr/>
        </p:nvGrpSpPr>
        <p:grpSpPr>
          <a:xfrm>
            <a:off x="4883835" y="3161805"/>
            <a:ext cx="323425" cy="377557"/>
            <a:chOff x="4883835" y="3337255"/>
            <a:chExt cx="323425" cy="377557"/>
          </a:xfrm>
        </p:grpSpPr>
        <p:sp>
          <p:nvSpPr>
            <p:cNvPr id="11029" name="Google Shape;11029;p6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64"/>
          <p:cNvGrpSpPr/>
          <p:nvPr/>
        </p:nvGrpSpPr>
        <p:grpSpPr>
          <a:xfrm>
            <a:off x="6193310" y="3231839"/>
            <a:ext cx="352590" cy="237488"/>
            <a:chOff x="6193310" y="3407289"/>
            <a:chExt cx="352590" cy="237488"/>
          </a:xfrm>
        </p:grpSpPr>
        <p:sp>
          <p:nvSpPr>
            <p:cNvPr id="11033" name="Google Shape;11033;p6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64"/>
          <p:cNvGrpSpPr/>
          <p:nvPr/>
        </p:nvGrpSpPr>
        <p:grpSpPr>
          <a:xfrm>
            <a:off x="6637117" y="3222393"/>
            <a:ext cx="353735" cy="254504"/>
            <a:chOff x="6637117" y="3397843"/>
            <a:chExt cx="353735" cy="254504"/>
          </a:xfrm>
        </p:grpSpPr>
        <p:sp>
          <p:nvSpPr>
            <p:cNvPr id="11039" name="Google Shape;11039;p6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64"/>
          <p:cNvGrpSpPr/>
          <p:nvPr/>
        </p:nvGrpSpPr>
        <p:grpSpPr>
          <a:xfrm>
            <a:off x="7075994" y="3174081"/>
            <a:ext cx="360637" cy="352336"/>
            <a:chOff x="7075994" y="3349531"/>
            <a:chExt cx="360637" cy="352336"/>
          </a:xfrm>
        </p:grpSpPr>
        <p:sp>
          <p:nvSpPr>
            <p:cNvPr id="11046" name="Google Shape;11046;p6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64"/>
          <p:cNvGrpSpPr/>
          <p:nvPr/>
        </p:nvGrpSpPr>
        <p:grpSpPr>
          <a:xfrm>
            <a:off x="7651983" y="3173731"/>
            <a:ext cx="107183" cy="352399"/>
            <a:chOff x="7651983" y="3349181"/>
            <a:chExt cx="107183" cy="352399"/>
          </a:xfrm>
        </p:grpSpPr>
        <p:sp>
          <p:nvSpPr>
            <p:cNvPr id="11054" name="Google Shape;11054;p6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6" name="Google Shape;11056;p64"/>
          <p:cNvGrpSpPr/>
          <p:nvPr/>
        </p:nvGrpSpPr>
        <p:grpSpPr>
          <a:xfrm>
            <a:off x="7973468" y="3206872"/>
            <a:ext cx="352590" cy="287072"/>
            <a:chOff x="7973468" y="3382322"/>
            <a:chExt cx="352590" cy="287072"/>
          </a:xfrm>
        </p:grpSpPr>
        <p:sp>
          <p:nvSpPr>
            <p:cNvPr id="11057" name="Google Shape;11057;p6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9" name="Google Shape;11069;p6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070" name="Google Shape;11070;p6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74"/>
        <p:cNvGrpSpPr/>
        <p:nvPr/>
      </p:nvGrpSpPr>
      <p:grpSpPr>
        <a:xfrm>
          <a:off x="0" y="0"/>
          <a:ext cx="0" cy="0"/>
          <a:chOff x="0" y="0"/>
          <a:chExt cx="0" cy="0"/>
        </a:xfrm>
      </p:grpSpPr>
      <p:grpSp>
        <p:nvGrpSpPr>
          <p:cNvPr id="11075" name="Google Shape;11075;p65"/>
          <p:cNvGrpSpPr/>
          <p:nvPr/>
        </p:nvGrpSpPr>
        <p:grpSpPr>
          <a:xfrm>
            <a:off x="821808" y="1576858"/>
            <a:ext cx="347872" cy="347488"/>
            <a:chOff x="849677" y="1500658"/>
            <a:chExt cx="347872" cy="347488"/>
          </a:xfrm>
        </p:grpSpPr>
        <p:sp>
          <p:nvSpPr>
            <p:cNvPr id="11076" name="Google Shape;11076;p6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65"/>
          <p:cNvGrpSpPr/>
          <p:nvPr/>
        </p:nvGrpSpPr>
        <p:grpSpPr>
          <a:xfrm>
            <a:off x="1387984" y="1576858"/>
            <a:ext cx="315872" cy="347488"/>
            <a:chOff x="1415853" y="1500658"/>
            <a:chExt cx="315872" cy="347488"/>
          </a:xfrm>
        </p:grpSpPr>
        <p:sp>
          <p:nvSpPr>
            <p:cNvPr id="11083" name="Google Shape;11083;p6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65"/>
          <p:cNvGrpSpPr/>
          <p:nvPr/>
        </p:nvGrpSpPr>
        <p:grpSpPr>
          <a:xfrm>
            <a:off x="4669520" y="1576858"/>
            <a:ext cx="347520" cy="347104"/>
            <a:chOff x="4697389" y="1500658"/>
            <a:chExt cx="347520" cy="347104"/>
          </a:xfrm>
        </p:grpSpPr>
        <p:sp>
          <p:nvSpPr>
            <p:cNvPr id="11088" name="Google Shape;11088;p6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65"/>
          <p:cNvGrpSpPr/>
          <p:nvPr/>
        </p:nvGrpSpPr>
        <p:grpSpPr>
          <a:xfrm>
            <a:off x="3575664" y="2041146"/>
            <a:ext cx="347520" cy="353760"/>
            <a:chOff x="3603533" y="1964946"/>
            <a:chExt cx="347520" cy="353760"/>
          </a:xfrm>
        </p:grpSpPr>
        <p:sp>
          <p:nvSpPr>
            <p:cNvPr id="11092" name="Google Shape;11092;p6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65"/>
          <p:cNvGrpSpPr/>
          <p:nvPr/>
        </p:nvGrpSpPr>
        <p:grpSpPr>
          <a:xfrm>
            <a:off x="1922896" y="2040538"/>
            <a:ext cx="357792" cy="352448"/>
            <a:chOff x="1950765" y="1964338"/>
            <a:chExt cx="357792" cy="352448"/>
          </a:xfrm>
        </p:grpSpPr>
        <p:sp>
          <p:nvSpPr>
            <p:cNvPr id="11096" name="Google Shape;11096;p6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65"/>
          <p:cNvGrpSpPr/>
          <p:nvPr/>
        </p:nvGrpSpPr>
        <p:grpSpPr>
          <a:xfrm>
            <a:off x="7407760" y="2040890"/>
            <a:ext cx="367712" cy="353248"/>
            <a:chOff x="7435629" y="1964690"/>
            <a:chExt cx="367712" cy="353248"/>
          </a:xfrm>
        </p:grpSpPr>
        <p:sp>
          <p:nvSpPr>
            <p:cNvPr id="11101" name="Google Shape;11101;p6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5"/>
          <p:cNvGrpSpPr/>
          <p:nvPr/>
        </p:nvGrpSpPr>
        <p:grpSpPr>
          <a:xfrm>
            <a:off x="2484880" y="2041242"/>
            <a:ext cx="333024" cy="352896"/>
            <a:chOff x="2512749" y="1965042"/>
            <a:chExt cx="333024" cy="352896"/>
          </a:xfrm>
        </p:grpSpPr>
        <p:sp>
          <p:nvSpPr>
            <p:cNvPr id="11106" name="Google Shape;11106;p6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5"/>
          <p:cNvGrpSpPr/>
          <p:nvPr/>
        </p:nvGrpSpPr>
        <p:grpSpPr>
          <a:xfrm>
            <a:off x="1370448" y="2057978"/>
            <a:ext cx="365792" cy="335392"/>
            <a:chOff x="1398317" y="1981778"/>
            <a:chExt cx="365792" cy="335392"/>
          </a:xfrm>
        </p:grpSpPr>
        <p:sp>
          <p:nvSpPr>
            <p:cNvPr id="11112" name="Google Shape;11112;p6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65"/>
          <p:cNvGrpSpPr/>
          <p:nvPr/>
        </p:nvGrpSpPr>
        <p:grpSpPr>
          <a:xfrm>
            <a:off x="3024368" y="2079770"/>
            <a:ext cx="353600" cy="314752"/>
            <a:chOff x="3052237" y="2003570"/>
            <a:chExt cx="353600" cy="314752"/>
          </a:xfrm>
        </p:grpSpPr>
        <p:sp>
          <p:nvSpPr>
            <p:cNvPr id="11119" name="Google Shape;11119;p6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5"/>
          <p:cNvGrpSpPr/>
          <p:nvPr/>
        </p:nvGrpSpPr>
        <p:grpSpPr>
          <a:xfrm>
            <a:off x="1376144" y="3034266"/>
            <a:ext cx="368096" cy="223968"/>
            <a:chOff x="1404013" y="2958066"/>
            <a:chExt cx="368096" cy="223968"/>
          </a:xfrm>
        </p:grpSpPr>
        <p:sp>
          <p:nvSpPr>
            <p:cNvPr id="11123" name="Google Shape;11123;p6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5" name="Google Shape;11125;p65"/>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5"/>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65"/>
          <p:cNvGrpSpPr/>
          <p:nvPr/>
        </p:nvGrpSpPr>
        <p:grpSpPr>
          <a:xfrm>
            <a:off x="1923280" y="2961402"/>
            <a:ext cx="370368" cy="367328"/>
            <a:chOff x="1951149" y="2885202"/>
            <a:chExt cx="370368" cy="367328"/>
          </a:xfrm>
        </p:grpSpPr>
        <p:sp>
          <p:nvSpPr>
            <p:cNvPr id="11128" name="Google Shape;11128;p6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65"/>
          <p:cNvGrpSpPr/>
          <p:nvPr/>
        </p:nvGrpSpPr>
        <p:grpSpPr>
          <a:xfrm>
            <a:off x="2473808" y="2982362"/>
            <a:ext cx="367328" cy="327296"/>
            <a:chOff x="2501677" y="2906162"/>
            <a:chExt cx="367328" cy="327296"/>
          </a:xfrm>
        </p:grpSpPr>
        <p:sp>
          <p:nvSpPr>
            <p:cNvPr id="11132" name="Google Shape;11132;p6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5" name="Google Shape;11135;p65"/>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65"/>
          <p:cNvGrpSpPr/>
          <p:nvPr/>
        </p:nvGrpSpPr>
        <p:grpSpPr>
          <a:xfrm>
            <a:off x="3022448" y="2969914"/>
            <a:ext cx="367712" cy="354240"/>
            <a:chOff x="3050317" y="2893714"/>
            <a:chExt cx="367712" cy="354240"/>
          </a:xfrm>
        </p:grpSpPr>
        <p:sp>
          <p:nvSpPr>
            <p:cNvPr id="11137" name="Google Shape;11137;p6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9" name="Google Shape;11139;p65"/>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5"/>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1" name="Google Shape;11141;p65"/>
          <p:cNvGrpSpPr/>
          <p:nvPr/>
        </p:nvGrpSpPr>
        <p:grpSpPr>
          <a:xfrm>
            <a:off x="7503408" y="2962554"/>
            <a:ext cx="185184" cy="367296"/>
            <a:chOff x="7531277" y="2886354"/>
            <a:chExt cx="185184" cy="367296"/>
          </a:xfrm>
        </p:grpSpPr>
        <p:sp>
          <p:nvSpPr>
            <p:cNvPr id="11142" name="Google Shape;11142;p6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65"/>
          <p:cNvGrpSpPr/>
          <p:nvPr/>
        </p:nvGrpSpPr>
        <p:grpSpPr>
          <a:xfrm>
            <a:off x="6898768" y="2962938"/>
            <a:ext cx="297184" cy="367296"/>
            <a:chOff x="6926637" y="2886738"/>
            <a:chExt cx="297184" cy="367296"/>
          </a:xfrm>
        </p:grpSpPr>
        <p:sp>
          <p:nvSpPr>
            <p:cNvPr id="11146" name="Google Shape;11146;p6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9" name="Google Shape;11149;p65"/>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5"/>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1" name="Google Shape;11151;p65"/>
          <p:cNvGrpSpPr/>
          <p:nvPr/>
        </p:nvGrpSpPr>
        <p:grpSpPr>
          <a:xfrm>
            <a:off x="6312784" y="2962554"/>
            <a:ext cx="370368" cy="368064"/>
            <a:chOff x="6340653" y="2886354"/>
            <a:chExt cx="370368" cy="368064"/>
          </a:xfrm>
        </p:grpSpPr>
        <p:sp>
          <p:nvSpPr>
            <p:cNvPr id="11152" name="Google Shape;11152;p6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65"/>
          <p:cNvGrpSpPr/>
          <p:nvPr/>
        </p:nvGrpSpPr>
        <p:grpSpPr>
          <a:xfrm>
            <a:off x="5218928" y="2057626"/>
            <a:ext cx="354752" cy="336512"/>
            <a:chOff x="5246797" y="1981426"/>
            <a:chExt cx="354752" cy="336512"/>
          </a:xfrm>
        </p:grpSpPr>
        <p:sp>
          <p:nvSpPr>
            <p:cNvPr id="11159" name="Google Shape;11159;p6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65"/>
          <p:cNvGrpSpPr/>
          <p:nvPr/>
        </p:nvGrpSpPr>
        <p:grpSpPr>
          <a:xfrm>
            <a:off x="4120880" y="2178266"/>
            <a:ext cx="355136" cy="216256"/>
            <a:chOff x="4148749" y="2102066"/>
            <a:chExt cx="355136" cy="216256"/>
          </a:xfrm>
        </p:grpSpPr>
        <p:sp>
          <p:nvSpPr>
            <p:cNvPr id="11162" name="Google Shape;11162;p6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65"/>
          <p:cNvGrpSpPr/>
          <p:nvPr/>
        </p:nvGrpSpPr>
        <p:grpSpPr>
          <a:xfrm>
            <a:off x="5766800" y="2077626"/>
            <a:ext cx="354752" cy="315360"/>
            <a:chOff x="5794669" y="2001426"/>
            <a:chExt cx="354752" cy="315360"/>
          </a:xfrm>
        </p:grpSpPr>
        <p:sp>
          <p:nvSpPr>
            <p:cNvPr id="11165" name="Google Shape;11165;p6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65"/>
          <p:cNvGrpSpPr/>
          <p:nvPr/>
        </p:nvGrpSpPr>
        <p:grpSpPr>
          <a:xfrm>
            <a:off x="6317360" y="2106042"/>
            <a:ext cx="352832" cy="289216"/>
            <a:chOff x="6345229" y="2029842"/>
            <a:chExt cx="352832" cy="289216"/>
          </a:xfrm>
        </p:grpSpPr>
        <p:sp>
          <p:nvSpPr>
            <p:cNvPr id="11168" name="Google Shape;11168;p6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0" name="Google Shape;11170;p65"/>
          <p:cNvGrpSpPr/>
          <p:nvPr/>
        </p:nvGrpSpPr>
        <p:grpSpPr>
          <a:xfrm>
            <a:off x="4669520" y="2112538"/>
            <a:ext cx="354752" cy="281984"/>
            <a:chOff x="4697389" y="2036338"/>
            <a:chExt cx="354752" cy="281984"/>
          </a:xfrm>
        </p:grpSpPr>
        <p:sp>
          <p:nvSpPr>
            <p:cNvPr id="11171" name="Google Shape;11171;p6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3" name="Google Shape;11173;p65"/>
          <p:cNvGrpSpPr/>
          <p:nvPr/>
        </p:nvGrpSpPr>
        <p:grpSpPr>
          <a:xfrm>
            <a:off x="1376144" y="2500954"/>
            <a:ext cx="353600" cy="354944"/>
            <a:chOff x="1404013" y="2424754"/>
            <a:chExt cx="353600" cy="354944"/>
          </a:xfrm>
        </p:grpSpPr>
        <p:sp>
          <p:nvSpPr>
            <p:cNvPr id="11174" name="Google Shape;11174;p6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5"/>
          <p:cNvGrpSpPr/>
          <p:nvPr/>
        </p:nvGrpSpPr>
        <p:grpSpPr>
          <a:xfrm>
            <a:off x="826384" y="2504474"/>
            <a:ext cx="355104" cy="351040"/>
            <a:chOff x="854253" y="2428274"/>
            <a:chExt cx="355104" cy="351040"/>
          </a:xfrm>
        </p:grpSpPr>
        <p:sp>
          <p:nvSpPr>
            <p:cNvPr id="11180" name="Google Shape;11180;p6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65"/>
          <p:cNvGrpSpPr/>
          <p:nvPr/>
        </p:nvGrpSpPr>
        <p:grpSpPr>
          <a:xfrm>
            <a:off x="6869040" y="2517146"/>
            <a:ext cx="354752" cy="275904"/>
            <a:chOff x="6896909" y="2440946"/>
            <a:chExt cx="354752" cy="275904"/>
          </a:xfrm>
        </p:grpSpPr>
        <p:sp>
          <p:nvSpPr>
            <p:cNvPr id="11183" name="Google Shape;11183;p6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5" name="Google Shape;11185;p65"/>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6" name="Google Shape;11186;p65"/>
          <p:cNvGrpSpPr/>
          <p:nvPr/>
        </p:nvGrpSpPr>
        <p:grpSpPr>
          <a:xfrm>
            <a:off x="5237200" y="2500954"/>
            <a:ext cx="321984" cy="354560"/>
            <a:chOff x="5265069" y="2424754"/>
            <a:chExt cx="321984" cy="354560"/>
          </a:xfrm>
        </p:grpSpPr>
        <p:sp>
          <p:nvSpPr>
            <p:cNvPr id="11187" name="Google Shape;11187;p6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9" name="Google Shape;11189;p65"/>
          <p:cNvGrpSpPr/>
          <p:nvPr/>
        </p:nvGrpSpPr>
        <p:grpSpPr>
          <a:xfrm>
            <a:off x="4122800" y="2542970"/>
            <a:ext cx="355104" cy="259584"/>
            <a:chOff x="4150669" y="2466770"/>
            <a:chExt cx="355104" cy="259584"/>
          </a:xfrm>
        </p:grpSpPr>
        <p:sp>
          <p:nvSpPr>
            <p:cNvPr id="11190" name="Google Shape;11190;p6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65"/>
          <p:cNvGrpSpPr/>
          <p:nvPr/>
        </p:nvGrpSpPr>
        <p:grpSpPr>
          <a:xfrm>
            <a:off x="4671824" y="2501146"/>
            <a:ext cx="354336" cy="353984"/>
            <a:chOff x="4699693" y="2424946"/>
            <a:chExt cx="354336" cy="353984"/>
          </a:xfrm>
        </p:grpSpPr>
        <p:sp>
          <p:nvSpPr>
            <p:cNvPr id="11195" name="Google Shape;11195;p6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65"/>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5"/>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9" name="Google Shape;11199;p65"/>
          <p:cNvGrpSpPr/>
          <p:nvPr/>
        </p:nvGrpSpPr>
        <p:grpSpPr>
          <a:xfrm>
            <a:off x="1925168" y="2628442"/>
            <a:ext cx="355136" cy="227072"/>
            <a:chOff x="1953037" y="2552242"/>
            <a:chExt cx="355136" cy="227072"/>
          </a:xfrm>
        </p:grpSpPr>
        <p:sp>
          <p:nvSpPr>
            <p:cNvPr id="11200" name="Google Shape;11200;p6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2" name="Google Shape;11202;p65"/>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3" name="Google Shape;11203;p65"/>
          <p:cNvGrpSpPr/>
          <p:nvPr/>
        </p:nvGrpSpPr>
        <p:grpSpPr>
          <a:xfrm>
            <a:off x="2473072" y="2603418"/>
            <a:ext cx="355104" cy="250944"/>
            <a:chOff x="2500941" y="2527218"/>
            <a:chExt cx="355104" cy="250944"/>
          </a:xfrm>
        </p:grpSpPr>
        <p:sp>
          <p:nvSpPr>
            <p:cNvPr id="11204" name="Google Shape;11204;p6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65"/>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0" name="Google Shape;11210;p65"/>
          <p:cNvGrpSpPr/>
          <p:nvPr/>
        </p:nvGrpSpPr>
        <p:grpSpPr>
          <a:xfrm>
            <a:off x="7965936" y="2503322"/>
            <a:ext cx="356256" cy="351808"/>
            <a:chOff x="7993805" y="2427122"/>
            <a:chExt cx="356256" cy="351808"/>
          </a:xfrm>
        </p:grpSpPr>
        <p:sp>
          <p:nvSpPr>
            <p:cNvPr id="11211" name="Google Shape;11211;p6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65"/>
          <p:cNvGrpSpPr/>
          <p:nvPr/>
        </p:nvGrpSpPr>
        <p:grpSpPr>
          <a:xfrm>
            <a:off x="850768" y="2041210"/>
            <a:ext cx="308640" cy="353312"/>
            <a:chOff x="878637" y="1965010"/>
            <a:chExt cx="308640" cy="353312"/>
          </a:xfrm>
        </p:grpSpPr>
        <p:sp>
          <p:nvSpPr>
            <p:cNvPr id="11215" name="Google Shape;11215;p6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5"/>
          <p:cNvGrpSpPr/>
          <p:nvPr/>
        </p:nvGrpSpPr>
        <p:grpSpPr>
          <a:xfrm>
            <a:off x="6868272" y="2040922"/>
            <a:ext cx="348256" cy="352448"/>
            <a:chOff x="6896141" y="1964722"/>
            <a:chExt cx="348256" cy="352448"/>
          </a:xfrm>
        </p:grpSpPr>
        <p:sp>
          <p:nvSpPr>
            <p:cNvPr id="11219" name="Google Shape;11219;p6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65"/>
          <p:cNvGrpSpPr/>
          <p:nvPr/>
        </p:nvGrpSpPr>
        <p:grpSpPr>
          <a:xfrm>
            <a:off x="7962128" y="2091578"/>
            <a:ext cx="355136" cy="303328"/>
            <a:chOff x="7989997" y="2015378"/>
            <a:chExt cx="355136" cy="303328"/>
          </a:xfrm>
        </p:grpSpPr>
        <p:sp>
          <p:nvSpPr>
            <p:cNvPr id="11223" name="Google Shape;11223;p6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65"/>
          <p:cNvGrpSpPr/>
          <p:nvPr/>
        </p:nvGrpSpPr>
        <p:grpSpPr>
          <a:xfrm>
            <a:off x="3570352" y="1585562"/>
            <a:ext cx="348640" cy="330784"/>
            <a:chOff x="3598221" y="1509362"/>
            <a:chExt cx="348640" cy="330784"/>
          </a:xfrm>
        </p:grpSpPr>
        <p:sp>
          <p:nvSpPr>
            <p:cNvPr id="11227" name="Google Shape;11227;p6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65"/>
          <p:cNvGrpSpPr/>
          <p:nvPr/>
        </p:nvGrpSpPr>
        <p:grpSpPr>
          <a:xfrm>
            <a:off x="5218928" y="1576858"/>
            <a:ext cx="347872" cy="347488"/>
            <a:chOff x="5246797" y="1500658"/>
            <a:chExt cx="347872" cy="347488"/>
          </a:xfrm>
        </p:grpSpPr>
        <p:sp>
          <p:nvSpPr>
            <p:cNvPr id="11232" name="Google Shape;11232;p6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65"/>
          <p:cNvGrpSpPr/>
          <p:nvPr/>
        </p:nvGrpSpPr>
        <p:grpSpPr>
          <a:xfrm>
            <a:off x="5768720" y="1576858"/>
            <a:ext cx="349024" cy="346752"/>
            <a:chOff x="5796589" y="1500658"/>
            <a:chExt cx="349024" cy="346752"/>
          </a:xfrm>
        </p:grpSpPr>
        <p:sp>
          <p:nvSpPr>
            <p:cNvPr id="11237" name="Google Shape;11237;p6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8" name="Google Shape;11238;p65"/>
            <p:cNvGrpSpPr/>
            <p:nvPr/>
          </p:nvGrpSpPr>
          <p:grpSpPr>
            <a:xfrm>
              <a:off x="5796589" y="1500658"/>
              <a:ext cx="349024" cy="346752"/>
              <a:chOff x="5796589" y="1500658"/>
              <a:chExt cx="349024" cy="346752"/>
            </a:xfrm>
          </p:grpSpPr>
          <p:sp>
            <p:nvSpPr>
              <p:cNvPr id="11239" name="Google Shape;11239;p6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43" name="Google Shape;11243;p65"/>
          <p:cNvGrpSpPr/>
          <p:nvPr/>
        </p:nvGrpSpPr>
        <p:grpSpPr>
          <a:xfrm>
            <a:off x="6867504" y="1578778"/>
            <a:ext cx="348640" cy="343296"/>
            <a:chOff x="6895373" y="1502578"/>
            <a:chExt cx="348640" cy="343296"/>
          </a:xfrm>
        </p:grpSpPr>
        <p:sp>
          <p:nvSpPr>
            <p:cNvPr id="11244" name="Google Shape;11244;p6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65"/>
          <p:cNvGrpSpPr/>
          <p:nvPr/>
        </p:nvGrpSpPr>
        <p:grpSpPr>
          <a:xfrm>
            <a:off x="4119728" y="1581658"/>
            <a:ext cx="347904" cy="336992"/>
            <a:chOff x="4147597" y="1505458"/>
            <a:chExt cx="347904" cy="336992"/>
          </a:xfrm>
        </p:grpSpPr>
        <p:sp>
          <p:nvSpPr>
            <p:cNvPr id="11248" name="Google Shape;11248;p6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65"/>
          <p:cNvGrpSpPr/>
          <p:nvPr/>
        </p:nvGrpSpPr>
        <p:grpSpPr>
          <a:xfrm>
            <a:off x="2471536" y="1576090"/>
            <a:ext cx="347488" cy="348256"/>
            <a:chOff x="2499405" y="1499890"/>
            <a:chExt cx="347488" cy="348256"/>
          </a:xfrm>
        </p:grpSpPr>
        <p:sp>
          <p:nvSpPr>
            <p:cNvPr id="11256" name="Google Shape;11256;p6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65"/>
          <p:cNvGrpSpPr/>
          <p:nvPr/>
        </p:nvGrpSpPr>
        <p:grpSpPr>
          <a:xfrm>
            <a:off x="1928976" y="1576698"/>
            <a:ext cx="331520" cy="348032"/>
            <a:chOff x="1956845" y="1500498"/>
            <a:chExt cx="331520" cy="348032"/>
          </a:xfrm>
        </p:grpSpPr>
        <p:sp>
          <p:nvSpPr>
            <p:cNvPr id="11262" name="Google Shape;11262;p6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65"/>
          <p:cNvGrpSpPr/>
          <p:nvPr/>
        </p:nvGrpSpPr>
        <p:grpSpPr>
          <a:xfrm>
            <a:off x="6317744" y="1626074"/>
            <a:ext cx="348640" cy="250656"/>
            <a:chOff x="6345613" y="1549874"/>
            <a:chExt cx="348640" cy="250656"/>
          </a:xfrm>
        </p:grpSpPr>
        <p:sp>
          <p:nvSpPr>
            <p:cNvPr id="11275" name="Google Shape;11275;p6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65"/>
          <p:cNvGrpSpPr/>
          <p:nvPr/>
        </p:nvGrpSpPr>
        <p:grpSpPr>
          <a:xfrm>
            <a:off x="7416912" y="1583226"/>
            <a:ext cx="348640" cy="334272"/>
            <a:chOff x="7444781" y="1507026"/>
            <a:chExt cx="348640" cy="334272"/>
          </a:xfrm>
        </p:grpSpPr>
        <p:sp>
          <p:nvSpPr>
            <p:cNvPr id="11282" name="Google Shape;11282;p6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5"/>
          <p:cNvGrpSpPr/>
          <p:nvPr/>
        </p:nvGrpSpPr>
        <p:grpSpPr>
          <a:xfrm>
            <a:off x="7967472" y="1582938"/>
            <a:ext cx="347872" cy="334944"/>
            <a:chOff x="7995341" y="1506738"/>
            <a:chExt cx="347872" cy="334944"/>
          </a:xfrm>
        </p:grpSpPr>
        <p:sp>
          <p:nvSpPr>
            <p:cNvPr id="11288" name="Google Shape;11288;p6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65"/>
          <p:cNvGrpSpPr/>
          <p:nvPr/>
        </p:nvGrpSpPr>
        <p:grpSpPr>
          <a:xfrm>
            <a:off x="3020176" y="1599130"/>
            <a:ext cx="347872" cy="303904"/>
            <a:chOff x="3048045" y="1522930"/>
            <a:chExt cx="347872" cy="303904"/>
          </a:xfrm>
        </p:grpSpPr>
        <p:sp>
          <p:nvSpPr>
            <p:cNvPr id="11295" name="Google Shape;11295;p6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6" name="Google Shape;11296;p65"/>
            <p:cNvGrpSpPr/>
            <p:nvPr/>
          </p:nvGrpSpPr>
          <p:grpSpPr>
            <a:xfrm>
              <a:off x="3048045" y="1522930"/>
              <a:ext cx="347872" cy="303904"/>
              <a:chOff x="3048045" y="1522930"/>
              <a:chExt cx="347872" cy="303904"/>
            </a:xfrm>
          </p:grpSpPr>
          <p:sp>
            <p:nvSpPr>
              <p:cNvPr id="11297" name="Google Shape;11297;p6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99" name="Google Shape;11299;p65"/>
          <p:cNvGrpSpPr/>
          <p:nvPr/>
        </p:nvGrpSpPr>
        <p:grpSpPr>
          <a:xfrm>
            <a:off x="1105264" y="3428122"/>
            <a:ext cx="313984" cy="358560"/>
            <a:chOff x="1133133" y="3351922"/>
            <a:chExt cx="313984" cy="358560"/>
          </a:xfrm>
        </p:grpSpPr>
        <p:sp>
          <p:nvSpPr>
            <p:cNvPr id="11300" name="Google Shape;11300;p6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6" name="Google Shape;11316;p65"/>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7" name="Google Shape;11317;p65"/>
          <p:cNvGrpSpPr/>
          <p:nvPr/>
        </p:nvGrpSpPr>
        <p:grpSpPr>
          <a:xfrm>
            <a:off x="2767184" y="3428794"/>
            <a:ext cx="288448" cy="357120"/>
            <a:chOff x="2795053" y="3352594"/>
            <a:chExt cx="288448" cy="357120"/>
          </a:xfrm>
        </p:grpSpPr>
        <p:sp>
          <p:nvSpPr>
            <p:cNvPr id="11318" name="Google Shape;11318;p6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65"/>
          <p:cNvGrpSpPr/>
          <p:nvPr/>
        </p:nvGrpSpPr>
        <p:grpSpPr>
          <a:xfrm>
            <a:off x="2208656" y="3429402"/>
            <a:ext cx="304832" cy="356512"/>
            <a:chOff x="2236525" y="3353202"/>
            <a:chExt cx="304832" cy="356512"/>
          </a:xfrm>
        </p:grpSpPr>
        <p:sp>
          <p:nvSpPr>
            <p:cNvPr id="11328" name="Google Shape;11328;p6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65"/>
          <p:cNvGrpSpPr/>
          <p:nvPr/>
        </p:nvGrpSpPr>
        <p:grpSpPr>
          <a:xfrm>
            <a:off x="3882768" y="3428890"/>
            <a:ext cx="256800" cy="357024"/>
            <a:chOff x="3910637" y="3352690"/>
            <a:chExt cx="256800" cy="357024"/>
          </a:xfrm>
        </p:grpSpPr>
        <p:sp>
          <p:nvSpPr>
            <p:cNvPr id="11332" name="Google Shape;11332;p6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5"/>
          <p:cNvGrpSpPr/>
          <p:nvPr/>
        </p:nvGrpSpPr>
        <p:grpSpPr>
          <a:xfrm>
            <a:off x="6028560" y="3428122"/>
            <a:ext cx="360064" cy="360096"/>
            <a:chOff x="6056429" y="3351922"/>
            <a:chExt cx="360064" cy="360096"/>
          </a:xfrm>
        </p:grpSpPr>
        <p:sp>
          <p:nvSpPr>
            <p:cNvPr id="11336" name="Google Shape;11336;p6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65"/>
          <p:cNvGrpSpPr/>
          <p:nvPr/>
        </p:nvGrpSpPr>
        <p:grpSpPr>
          <a:xfrm>
            <a:off x="6581008" y="3429274"/>
            <a:ext cx="357408" cy="357408"/>
            <a:chOff x="6608877" y="3353074"/>
            <a:chExt cx="357408" cy="357408"/>
          </a:xfrm>
        </p:grpSpPr>
        <p:sp>
          <p:nvSpPr>
            <p:cNvPr id="11340" name="Google Shape;11340;p6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7" name="Google Shape;11347;p65"/>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5"/>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9" name="Google Shape;11349;p65"/>
          <p:cNvGrpSpPr/>
          <p:nvPr/>
        </p:nvGrpSpPr>
        <p:grpSpPr>
          <a:xfrm>
            <a:off x="4931664" y="3446426"/>
            <a:ext cx="357408" cy="323488"/>
            <a:chOff x="4959533" y="3370226"/>
            <a:chExt cx="357408" cy="323488"/>
          </a:xfrm>
        </p:grpSpPr>
        <p:sp>
          <p:nvSpPr>
            <p:cNvPr id="11350" name="Google Shape;11350;p6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65"/>
          <p:cNvGrpSpPr/>
          <p:nvPr/>
        </p:nvGrpSpPr>
        <p:grpSpPr>
          <a:xfrm>
            <a:off x="7130768" y="3429274"/>
            <a:ext cx="357056" cy="357408"/>
            <a:chOff x="7158637" y="3353074"/>
            <a:chExt cx="357056" cy="357408"/>
          </a:xfrm>
        </p:grpSpPr>
        <p:sp>
          <p:nvSpPr>
            <p:cNvPr id="11353" name="Google Shape;11353;p6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65"/>
          <p:cNvGrpSpPr/>
          <p:nvPr/>
        </p:nvGrpSpPr>
        <p:grpSpPr>
          <a:xfrm>
            <a:off x="3288400" y="3428602"/>
            <a:ext cx="344832" cy="356544"/>
            <a:chOff x="3316269" y="3352402"/>
            <a:chExt cx="344832" cy="356544"/>
          </a:xfrm>
        </p:grpSpPr>
        <p:sp>
          <p:nvSpPr>
            <p:cNvPr id="11358" name="Google Shape;11358;p6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65"/>
          <p:cNvGrpSpPr/>
          <p:nvPr/>
        </p:nvGrpSpPr>
        <p:grpSpPr>
          <a:xfrm>
            <a:off x="5481040" y="3447706"/>
            <a:ext cx="358560" cy="319552"/>
            <a:chOff x="5508909" y="3371506"/>
            <a:chExt cx="358560" cy="319552"/>
          </a:xfrm>
        </p:grpSpPr>
        <p:sp>
          <p:nvSpPr>
            <p:cNvPr id="11362" name="Google Shape;11362;p6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2" name="Google Shape;11372;p6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pic>
        <p:nvPicPr>
          <p:cNvPr id="225" name="Google Shape;225;p31"/>
          <p:cNvPicPr preferRelativeResize="0"/>
          <p:nvPr/>
        </p:nvPicPr>
        <p:blipFill>
          <a:blip r:embed="rId3">
            <a:alphaModFix/>
          </a:blip>
          <a:stretch>
            <a:fillRect/>
          </a:stretch>
        </p:blipFill>
        <p:spPr>
          <a:xfrm>
            <a:off x="216725" y="1026125"/>
            <a:ext cx="4634976" cy="3871575"/>
          </a:xfrm>
          <a:prstGeom prst="rect">
            <a:avLst/>
          </a:prstGeom>
          <a:noFill/>
          <a:ln>
            <a:noFill/>
          </a:ln>
        </p:spPr>
      </p:pic>
      <p:sp>
        <p:nvSpPr>
          <p:cNvPr id="226" name="Google Shape;226;p31"/>
          <p:cNvSpPr txBox="1">
            <a:spLocks noGrp="1"/>
          </p:cNvSpPr>
          <p:nvPr>
            <p:ph type="title"/>
          </p:nvPr>
        </p:nvSpPr>
        <p:spPr>
          <a:xfrm>
            <a:off x="542075" y="2509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Qu’est au Autoencodeur ?</a:t>
            </a:r>
            <a:endParaRPr/>
          </a:p>
        </p:txBody>
      </p:sp>
      <p:sp>
        <p:nvSpPr>
          <p:cNvPr id="227" name="Google Shape;227;p31"/>
          <p:cNvSpPr txBox="1"/>
          <p:nvPr/>
        </p:nvSpPr>
        <p:spPr>
          <a:xfrm>
            <a:off x="4923525" y="1258450"/>
            <a:ext cx="2959800" cy="342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500" b="1"/>
              <a:t>Architecture typique :</a:t>
            </a:r>
            <a:endParaRPr sz="1500" b="1"/>
          </a:p>
          <a:p>
            <a:pPr marL="457200" lvl="0" indent="-311150" algn="l" rtl="0">
              <a:lnSpc>
                <a:spcPct val="115000"/>
              </a:lnSpc>
              <a:spcBef>
                <a:spcPts val="1200"/>
              </a:spcBef>
              <a:spcAft>
                <a:spcPts val="0"/>
              </a:spcAft>
              <a:buSzPts val="1300"/>
              <a:buChar char="●"/>
            </a:pPr>
            <a:r>
              <a:rPr lang="en" sz="1300" b="1"/>
              <a:t>Entrée :</a:t>
            </a:r>
            <a:r>
              <a:rPr lang="en" sz="1300"/>
              <a:t> x (ex: image, signal audio, texte encodé…)</a:t>
            </a:r>
            <a:endParaRPr sz="1300"/>
          </a:p>
          <a:p>
            <a:pPr marL="457200" lvl="0" indent="-311150" algn="l" rtl="0">
              <a:lnSpc>
                <a:spcPct val="115000"/>
              </a:lnSpc>
              <a:spcBef>
                <a:spcPts val="0"/>
              </a:spcBef>
              <a:spcAft>
                <a:spcPts val="0"/>
              </a:spcAft>
              <a:buSzPts val="1300"/>
              <a:buChar char="●"/>
            </a:pPr>
            <a:r>
              <a:rPr lang="en" sz="1300" b="1"/>
              <a:t>Couche d’encodeur :</a:t>
            </a:r>
            <a:r>
              <a:rPr lang="en" sz="1300"/>
              <a:t> Transforme x en une </a:t>
            </a:r>
            <a:r>
              <a:rPr lang="en" sz="1300" b="1"/>
              <a:t>représentation latente</a:t>
            </a:r>
            <a:r>
              <a:rPr lang="en" sz="1300"/>
              <a:t> z.</a:t>
            </a:r>
            <a:endParaRPr sz="1300"/>
          </a:p>
          <a:p>
            <a:pPr marL="457200" lvl="0" indent="-311150" algn="l" rtl="0">
              <a:lnSpc>
                <a:spcPct val="115000"/>
              </a:lnSpc>
              <a:spcBef>
                <a:spcPts val="0"/>
              </a:spcBef>
              <a:spcAft>
                <a:spcPts val="0"/>
              </a:spcAft>
              <a:buSzPts val="1300"/>
              <a:buChar char="●"/>
            </a:pPr>
            <a:r>
              <a:rPr lang="en" sz="1300" b="1"/>
              <a:t>Latent Space :</a:t>
            </a:r>
            <a:r>
              <a:rPr lang="en" sz="1300"/>
              <a:t> Contient les </a:t>
            </a:r>
            <a:r>
              <a:rPr lang="en" sz="1300" b="1"/>
              <a:t>données compressées  </a:t>
            </a:r>
            <a:r>
              <a:rPr lang="en" sz="1300"/>
              <a:t>de x..</a:t>
            </a:r>
            <a:endParaRPr sz="1300"/>
          </a:p>
          <a:p>
            <a:pPr marL="457200" lvl="0" indent="-311150" algn="l" rtl="0">
              <a:lnSpc>
                <a:spcPct val="115000"/>
              </a:lnSpc>
              <a:spcBef>
                <a:spcPts val="0"/>
              </a:spcBef>
              <a:spcAft>
                <a:spcPts val="0"/>
              </a:spcAft>
              <a:buSzPts val="1300"/>
              <a:buChar char="●"/>
            </a:pPr>
            <a:r>
              <a:rPr lang="en" sz="1300" b="1"/>
              <a:t>Couche de décodeur :</a:t>
            </a:r>
            <a:r>
              <a:rPr lang="en" sz="1300"/>
              <a:t> Essaie de reconstruire x′ à partir de z.</a:t>
            </a:r>
            <a:endParaRPr sz="1300"/>
          </a:p>
          <a:p>
            <a:pPr marL="457200" lvl="0" indent="-311150" algn="l" rtl="0">
              <a:lnSpc>
                <a:spcPct val="115000"/>
              </a:lnSpc>
              <a:spcBef>
                <a:spcPts val="0"/>
              </a:spcBef>
              <a:spcAft>
                <a:spcPts val="0"/>
              </a:spcAft>
              <a:buSzPts val="1300"/>
              <a:buChar char="●"/>
            </a:pPr>
            <a:r>
              <a:rPr lang="en" sz="1300" b="1"/>
              <a:t>Sortie :</a:t>
            </a:r>
            <a:r>
              <a:rPr lang="en" sz="1300"/>
              <a:t> x′, qui doit être aussi proche que possible de x</a:t>
            </a:r>
            <a:endParaRPr sz="1600">
              <a:solidFill>
                <a:schemeClr val="dk1"/>
              </a:solidFill>
              <a:latin typeface="Albert Sans"/>
              <a:ea typeface="Albert Sans"/>
              <a:cs typeface="Albert Sans"/>
              <a:sym typeface="Albert Sans"/>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76"/>
        <p:cNvGrpSpPr/>
        <p:nvPr/>
      </p:nvGrpSpPr>
      <p:grpSpPr>
        <a:xfrm>
          <a:off x="0" y="0"/>
          <a:ext cx="0" cy="0"/>
          <a:chOff x="0" y="0"/>
          <a:chExt cx="0" cy="0"/>
        </a:xfrm>
      </p:grpSpPr>
      <p:sp>
        <p:nvSpPr>
          <p:cNvPr id="11377" name="Google Shape;11377;p66"/>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8" name="Google Shape;11378;p66"/>
          <p:cNvGrpSpPr/>
          <p:nvPr/>
        </p:nvGrpSpPr>
        <p:grpSpPr>
          <a:xfrm>
            <a:off x="3026217" y="3893352"/>
            <a:ext cx="346056" cy="345674"/>
            <a:chOff x="3303268" y="3817349"/>
            <a:chExt cx="346056" cy="345674"/>
          </a:xfrm>
        </p:grpSpPr>
        <p:sp>
          <p:nvSpPr>
            <p:cNvPr id="11379" name="Google Shape;11379;p6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66"/>
          <p:cNvGrpSpPr/>
          <p:nvPr/>
        </p:nvGrpSpPr>
        <p:grpSpPr>
          <a:xfrm>
            <a:off x="3475306" y="3893352"/>
            <a:ext cx="346056" cy="345674"/>
            <a:chOff x="3752358" y="3817349"/>
            <a:chExt cx="346056" cy="345674"/>
          </a:xfrm>
        </p:grpSpPr>
        <p:sp>
          <p:nvSpPr>
            <p:cNvPr id="11384" name="Google Shape;11384;p6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66"/>
          <p:cNvGrpSpPr/>
          <p:nvPr/>
        </p:nvGrpSpPr>
        <p:grpSpPr>
          <a:xfrm>
            <a:off x="4822956" y="3893352"/>
            <a:ext cx="346024" cy="345674"/>
            <a:chOff x="5100008" y="3817349"/>
            <a:chExt cx="346024" cy="345674"/>
          </a:xfrm>
        </p:grpSpPr>
        <p:sp>
          <p:nvSpPr>
            <p:cNvPr id="11389" name="Google Shape;11389;p6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6"/>
          <p:cNvGrpSpPr/>
          <p:nvPr/>
        </p:nvGrpSpPr>
        <p:grpSpPr>
          <a:xfrm>
            <a:off x="5721867" y="3893352"/>
            <a:ext cx="345674" cy="345674"/>
            <a:chOff x="5998919" y="3817349"/>
            <a:chExt cx="345674" cy="345674"/>
          </a:xfrm>
        </p:grpSpPr>
        <p:sp>
          <p:nvSpPr>
            <p:cNvPr id="11393" name="Google Shape;11393;p6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6"/>
          <p:cNvGrpSpPr/>
          <p:nvPr/>
        </p:nvGrpSpPr>
        <p:grpSpPr>
          <a:xfrm>
            <a:off x="3924396" y="3893352"/>
            <a:ext cx="346024" cy="345674"/>
            <a:chOff x="4201447" y="3817349"/>
            <a:chExt cx="346024" cy="345674"/>
          </a:xfrm>
        </p:grpSpPr>
        <p:sp>
          <p:nvSpPr>
            <p:cNvPr id="11397" name="Google Shape;11397;p6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66"/>
          <p:cNvGrpSpPr/>
          <p:nvPr/>
        </p:nvGrpSpPr>
        <p:grpSpPr>
          <a:xfrm>
            <a:off x="4373867" y="3893352"/>
            <a:ext cx="346024" cy="345674"/>
            <a:chOff x="4650919" y="3817349"/>
            <a:chExt cx="346024" cy="345674"/>
          </a:xfrm>
        </p:grpSpPr>
        <p:sp>
          <p:nvSpPr>
            <p:cNvPr id="11400" name="Google Shape;11400;p6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66"/>
          <p:cNvGrpSpPr/>
          <p:nvPr/>
        </p:nvGrpSpPr>
        <p:grpSpPr>
          <a:xfrm>
            <a:off x="5272810" y="3893352"/>
            <a:ext cx="345642" cy="345674"/>
            <a:chOff x="5549861" y="3817349"/>
            <a:chExt cx="345642" cy="345674"/>
          </a:xfrm>
        </p:grpSpPr>
        <p:sp>
          <p:nvSpPr>
            <p:cNvPr id="11404" name="Google Shape;11404;p6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6"/>
          <p:cNvGrpSpPr/>
          <p:nvPr/>
        </p:nvGrpSpPr>
        <p:grpSpPr>
          <a:xfrm>
            <a:off x="1281335" y="3474029"/>
            <a:ext cx="367255" cy="269855"/>
            <a:chOff x="1306445" y="3397829"/>
            <a:chExt cx="367255" cy="269855"/>
          </a:xfrm>
        </p:grpSpPr>
        <p:sp>
          <p:nvSpPr>
            <p:cNvPr id="11408" name="Google Shape;11408;p6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66"/>
          <p:cNvGrpSpPr/>
          <p:nvPr/>
        </p:nvGrpSpPr>
        <p:grpSpPr>
          <a:xfrm>
            <a:off x="1756207" y="3467600"/>
            <a:ext cx="367255" cy="282364"/>
            <a:chOff x="1781317" y="3391400"/>
            <a:chExt cx="367255" cy="282364"/>
          </a:xfrm>
        </p:grpSpPr>
        <p:sp>
          <p:nvSpPr>
            <p:cNvPr id="11415" name="Google Shape;11415;p6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66"/>
          <p:cNvGrpSpPr/>
          <p:nvPr/>
        </p:nvGrpSpPr>
        <p:grpSpPr>
          <a:xfrm>
            <a:off x="3653720" y="3447133"/>
            <a:ext cx="369164" cy="323297"/>
            <a:chOff x="3678830" y="3370933"/>
            <a:chExt cx="369164" cy="323297"/>
          </a:xfrm>
        </p:grpSpPr>
        <p:sp>
          <p:nvSpPr>
            <p:cNvPr id="11422" name="Google Shape;11422;p6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3" name="Google Shape;11433;p66"/>
          <p:cNvGrpSpPr/>
          <p:nvPr/>
        </p:nvGrpSpPr>
        <p:grpSpPr>
          <a:xfrm>
            <a:off x="834155" y="3424375"/>
            <a:ext cx="312316" cy="368400"/>
            <a:chOff x="859265" y="3348175"/>
            <a:chExt cx="312316" cy="368400"/>
          </a:xfrm>
        </p:grpSpPr>
        <p:sp>
          <p:nvSpPr>
            <p:cNvPr id="11434" name="Google Shape;11434;p6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9" name="Google Shape;11439;p66"/>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0" name="Google Shape;11440;p66"/>
          <p:cNvGrpSpPr/>
          <p:nvPr/>
        </p:nvGrpSpPr>
        <p:grpSpPr>
          <a:xfrm>
            <a:off x="2741264" y="3437213"/>
            <a:ext cx="330110" cy="308908"/>
            <a:chOff x="2766264" y="3394042"/>
            <a:chExt cx="294873" cy="275934"/>
          </a:xfrm>
        </p:grpSpPr>
        <p:sp>
          <p:nvSpPr>
            <p:cNvPr id="11441" name="Google Shape;11441;p6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5" name="Google Shape;11445;p66"/>
          <p:cNvGrpSpPr/>
          <p:nvPr/>
        </p:nvGrpSpPr>
        <p:grpSpPr>
          <a:xfrm>
            <a:off x="3189862" y="3435388"/>
            <a:ext cx="346406" cy="347552"/>
            <a:chOff x="3214972" y="3359188"/>
            <a:chExt cx="346406" cy="347552"/>
          </a:xfrm>
        </p:grpSpPr>
        <p:sp>
          <p:nvSpPr>
            <p:cNvPr id="11446" name="Google Shape;11446;p6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66"/>
          <p:cNvGrpSpPr/>
          <p:nvPr/>
        </p:nvGrpSpPr>
        <p:grpSpPr>
          <a:xfrm>
            <a:off x="4604196" y="3485393"/>
            <a:ext cx="367255" cy="244486"/>
            <a:chOff x="4629306" y="3409193"/>
            <a:chExt cx="367255" cy="244486"/>
          </a:xfrm>
        </p:grpSpPr>
        <p:sp>
          <p:nvSpPr>
            <p:cNvPr id="11461" name="Google Shape;11461;p6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66"/>
          <p:cNvGrpSpPr/>
          <p:nvPr/>
        </p:nvGrpSpPr>
        <p:grpSpPr>
          <a:xfrm>
            <a:off x="4168380" y="3426284"/>
            <a:ext cx="289939" cy="334661"/>
            <a:chOff x="4193490" y="3350084"/>
            <a:chExt cx="289939" cy="334661"/>
          </a:xfrm>
        </p:grpSpPr>
        <p:sp>
          <p:nvSpPr>
            <p:cNvPr id="11472" name="Google Shape;11472;p6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6"/>
          <p:cNvGrpSpPr/>
          <p:nvPr/>
        </p:nvGrpSpPr>
        <p:grpSpPr>
          <a:xfrm>
            <a:off x="6508171" y="3427430"/>
            <a:ext cx="357037" cy="357005"/>
            <a:chOff x="6533281" y="3351230"/>
            <a:chExt cx="357037" cy="357005"/>
          </a:xfrm>
        </p:grpSpPr>
        <p:sp>
          <p:nvSpPr>
            <p:cNvPr id="11483" name="Google Shape;11483;p6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6" name="Google Shape;11486;p66"/>
          <p:cNvGrpSpPr/>
          <p:nvPr/>
        </p:nvGrpSpPr>
        <p:grpSpPr>
          <a:xfrm>
            <a:off x="6033331" y="3427430"/>
            <a:ext cx="357387" cy="357005"/>
            <a:chOff x="6058441" y="3351230"/>
            <a:chExt cx="357387" cy="357005"/>
          </a:xfrm>
        </p:grpSpPr>
        <p:sp>
          <p:nvSpPr>
            <p:cNvPr id="11487" name="Google Shape;11487;p6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66"/>
          <p:cNvGrpSpPr/>
          <p:nvPr/>
        </p:nvGrpSpPr>
        <p:grpSpPr>
          <a:xfrm>
            <a:off x="7932373" y="3427048"/>
            <a:ext cx="357387" cy="357387"/>
            <a:chOff x="7957483" y="3350848"/>
            <a:chExt cx="357387" cy="357387"/>
          </a:xfrm>
        </p:grpSpPr>
        <p:sp>
          <p:nvSpPr>
            <p:cNvPr id="11490" name="Google Shape;11490;p6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66"/>
          <p:cNvGrpSpPr/>
          <p:nvPr/>
        </p:nvGrpSpPr>
        <p:grpSpPr>
          <a:xfrm>
            <a:off x="6982661" y="3427430"/>
            <a:ext cx="357387" cy="357005"/>
            <a:chOff x="7007771" y="3351230"/>
            <a:chExt cx="357387" cy="357005"/>
          </a:xfrm>
        </p:grpSpPr>
        <p:sp>
          <p:nvSpPr>
            <p:cNvPr id="11494" name="Google Shape;11494;p6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66"/>
          <p:cNvGrpSpPr/>
          <p:nvPr/>
        </p:nvGrpSpPr>
        <p:grpSpPr>
          <a:xfrm>
            <a:off x="5083620" y="3427430"/>
            <a:ext cx="357005" cy="357005"/>
            <a:chOff x="5108729" y="3351230"/>
            <a:chExt cx="357005" cy="357005"/>
          </a:xfrm>
        </p:grpSpPr>
        <p:sp>
          <p:nvSpPr>
            <p:cNvPr id="11500" name="Google Shape;11500;p6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66"/>
          <p:cNvGrpSpPr/>
          <p:nvPr/>
        </p:nvGrpSpPr>
        <p:grpSpPr>
          <a:xfrm>
            <a:off x="5558459" y="3427430"/>
            <a:ext cx="357419" cy="357005"/>
            <a:chOff x="5583569" y="3351230"/>
            <a:chExt cx="357419" cy="357005"/>
          </a:xfrm>
        </p:grpSpPr>
        <p:sp>
          <p:nvSpPr>
            <p:cNvPr id="11503" name="Google Shape;11503;p6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5" name="Google Shape;11505;p66"/>
          <p:cNvGrpSpPr/>
          <p:nvPr/>
        </p:nvGrpSpPr>
        <p:grpSpPr>
          <a:xfrm>
            <a:off x="7457119" y="3427430"/>
            <a:ext cx="357419" cy="357005"/>
            <a:chOff x="7482229" y="3351230"/>
            <a:chExt cx="357419" cy="357005"/>
          </a:xfrm>
        </p:grpSpPr>
        <p:sp>
          <p:nvSpPr>
            <p:cNvPr id="11506" name="Google Shape;11506;p6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66"/>
          <p:cNvGrpSpPr/>
          <p:nvPr/>
        </p:nvGrpSpPr>
        <p:grpSpPr>
          <a:xfrm>
            <a:off x="3739375" y="2966882"/>
            <a:ext cx="222874" cy="345737"/>
            <a:chOff x="3764485" y="2890682"/>
            <a:chExt cx="222874" cy="345737"/>
          </a:xfrm>
        </p:grpSpPr>
        <p:sp>
          <p:nvSpPr>
            <p:cNvPr id="11512" name="Google Shape;11512;p6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66"/>
          <p:cNvGrpSpPr/>
          <p:nvPr/>
        </p:nvGrpSpPr>
        <p:grpSpPr>
          <a:xfrm>
            <a:off x="2213507" y="2984331"/>
            <a:ext cx="422596" cy="310382"/>
            <a:chOff x="2278533" y="2937377"/>
            <a:chExt cx="346788" cy="254704"/>
          </a:xfrm>
        </p:grpSpPr>
        <p:sp>
          <p:nvSpPr>
            <p:cNvPr id="11516" name="Google Shape;11516;p6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8" name="Google Shape;11518;p66"/>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9" name="Google Shape;11519;p66"/>
          <p:cNvGrpSpPr/>
          <p:nvPr/>
        </p:nvGrpSpPr>
        <p:grpSpPr>
          <a:xfrm>
            <a:off x="1811527" y="2967710"/>
            <a:ext cx="286152" cy="346438"/>
            <a:chOff x="1836637" y="2891510"/>
            <a:chExt cx="286152" cy="346438"/>
          </a:xfrm>
        </p:grpSpPr>
        <p:sp>
          <p:nvSpPr>
            <p:cNvPr id="11520" name="Google Shape;11520;p6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3" name="Google Shape;11523;p66"/>
          <p:cNvGrpSpPr/>
          <p:nvPr/>
        </p:nvGrpSpPr>
        <p:grpSpPr>
          <a:xfrm>
            <a:off x="5560751" y="2982129"/>
            <a:ext cx="379764" cy="337684"/>
            <a:chOff x="5585861" y="2905929"/>
            <a:chExt cx="379764" cy="337684"/>
          </a:xfrm>
        </p:grpSpPr>
        <p:sp>
          <p:nvSpPr>
            <p:cNvPr id="11524" name="Google Shape;11524;p6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66"/>
          <p:cNvGrpSpPr/>
          <p:nvPr/>
        </p:nvGrpSpPr>
        <p:grpSpPr>
          <a:xfrm>
            <a:off x="1302566" y="2986680"/>
            <a:ext cx="347934" cy="310024"/>
            <a:chOff x="1327676" y="2910480"/>
            <a:chExt cx="347934" cy="310024"/>
          </a:xfrm>
        </p:grpSpPr>
        <p:sp>
          <p:nvSpPr>
            <p:cNvPr id="11529" name="Google Shape;11529;p6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4" name="Google Shape;11534;p66"/>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5" name="Google Shape;11535;p66"/>
          <p:cNvGrpSpPr/>
          <p:nvPr/>
        </p:nvGrpSpPr>
        <p:grpSpPr>
          <a:xfrm>
            <a:off x="2728291" y="2945764"/>
            <a:ext cx="382828" cy="358601"/>
            <a:chOff x="2753373" y="2902523"/>
            <a:chExt cx="347552" cy="325557"/>
          </a:xfrm>
        </p:grpSpPr>
        <p:sp>
          <p:nvSpPr>
            <p:cNvPr id="11536" name="Google Shape;11536;p6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6"/>
          <p:cNvGrpSpPr/>
          <p:nvPr/>
        </p:nvGrpSpPr>
        <p:grpSpPr>
          <a:xfrm>
            <a:off x="823906" y="2979455"/>
            <a:ext cx="356655" cy="335425"/>
            <a:chOff x="849016" y="2903255"/>
            <a:chExt cx="356655" cy="335425"/>
          </a:xfrm>
        </p:grpSpPr>
        <p:sp>
          <p:nvSpPr>
            <p:cNvPr id="11543" name="Google Shape;11543;p6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66"/>
          <p:cNvGrpSpPr/>
          <p:nvPr/>
        </p:nvGrpSpPr>
        <p:grpSpPr>
          <a:xfrm>
            <a:off x="4185823" y="3002977"/>
            <a:ext cx="280072" cy="275520"/>
            <a:chOff x="4210933" y="2926777"/>
            <a:chExt cx="280072" cy="275520"/>
          </a:xfrm>
        </p:grpSpPr>
        <p:sp>
          <p:nvSpPr>
            <p:cNvPr id="11555" name="Google Shape;11555;p6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6"/>
          <p:cNvGrpSpPr/>
          <p:nvPr/>
        </p:nvGrpSpPr>
        <p:grpSpPr>
          <a:xfrm>
            <a:off x="4642106" y="2991582"/>
            <a:ext cx="320273" cy="318395"/>
            <a:chOff x="4667216" y="2915382"/>
            <a:chExt cx="320273" cy="318395"/>
          </a:xfrm>
        </p:grpSpPr>
        <p:sp>
          <p:nvSpPr>
            <p:cNvPr id="11569" name="Google Shape;11569;p6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6"/>
          <p:cNvGrpSpPr/>
          <p:nvPr/>
        </p:nvGrpSpPr>
        <p:grpSpPr>
          <a:xfrm>
            <a:off x="5145370" y="3010839"/>
            <a:ext cx="261929" cy="280550"/>
            <a:chOff x="5170480" y="2934639"/>
            <a:chExt cx="261929" cy="280550"/>
          </a:xfrm>
        </p:grpSpPr>
        <p:sp>
          <p:nvSpPr>
            <p:cNvPr id="11574" name="Google Shape;11574;p6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66"/>
          <p:cNvGrpSpPr/>
          <p:nvPr/>
        </p:nvGrpSpPr>
        <p:grpSpPr>
          <a:xfrm>
            <a:off x="6044313" y="2968091"/>
            <a:ext cx="362321" cy="364231"/>
            <a:chOff x="6069423" y="2891892"/>
            <a:chExt cx="362321" cy="364231"/>
          </a:xfrm>
        </p:grpSpPr>
        <p:sp>
          <p:nvSpPr>
            <p:cNvPr id="11582" name="Google Shape;11582;p6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66"/>
          <p:cNvGrpSpPr/>
          <p:nvPr/>
        </p:nvGrpSpPr>
        <p:grpSpPr>
          <a:xfrm>
            <a:off x="6546845" y="2995370"/>
            <a:ext cx="308878" cy="311170"/>
            <a:chOff x="6571955" y="2919170"/>
            <a:chExt cx="308878" cy="311170"/>
          </a:xfrm>
        </p:grpSpPr>
        <p:sp>
          <p:nvSpPr>
            <p:cNvPr id="11589" name="Google Shape;11589;p6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9" name="Google Shape;11599;p66"/>
          <p:cNvGrpSpPr/>
          <p:nvPr/>
        </p:nvGrpSpPr>
        <p:grpSpPr>
          <a:xfrm>
            <a:off x="7474944" y="3010935"/>
            <a:ext cx="350576" cy="280454"/>
            <a:chOff x="7500054" y="2934735"/>
            <a:chExt cx="350576" cy="280454"/>
          </a:xfrm>
        </p:grpSpPr>
        <p:sp>
          <p:nvSpPr>
            <p:cNvPr id="11600" name="Google Shape;11600;p6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66"/>
          <p:cNvGrpSpPr/>
          <p:nvPr/>
        </p:nvGrpSpPr>
        <p:grpSpPr>
          <a:xfrm>
            <a:off x="6987570" y="2950862"/>
            <a:ext cx="332012" cy="355454"/>
            <a:chOff x="7055134" y="2919170"/>
            <a:chExt cx="290321" cy="310820"/>
          </a:xfrm>
        </p:grpSpPr>
        <p:sp>
          <p:nvSpPr>
            <p:cNvPr id="11609" name="Google Shape;11609;p6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66"/>
          <p:cNvGrpSpPr/>
          <p:nvPr/>
        </p:nvGrpSpPr>
        <p:grpSpPr>
          <a:xfrm>
            <a:off x="7960033" y="2976813"/>
            <a:ext cx="330109" cy="347552"/>
            <a:chOff x="7985143" y="2900613"/>
            <a:chExt cx="330109" cy="347552"/>
          </a:xfrm>
        </p:grpSpPr>
        <p:sp>
          <p:nvSpPr>
            <p:cNvPr id="11624" name="Google Shape;11624;p6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66"/>
          <p:cNvGrpSpPr/>
          <p:nvPr/>
        </p:nvGrpSpPr>
        <p:grpSpPr>
          <a:xfrm>
            <a:off x="7965731" y="2511426"/>
            <a:ext cx="354363" cy="353631"/>
            <a:chOff x="7990840" y="2435226"/>
            <a:chExt cx="354363" cy="353631"/>
          </a:xfrm>
        </p:grpSpPr>
        <p:sp>
          <p:nvSpPr>
            <p:cNvPr id="11633" name="Google Shape;11633;p6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66"/>
          <p:cNvGrpSpPr/>
          <p:nvPr/>
        </p:nvGrpSpPr>
        <p:grpSpPr>
          <a:xfrm>
            <a:off x="1792207" y="2556530"/>
            <a:ext cx="350958" cy="263043"/>
            <a:chOff x="1817317" y="2480330"/>
            <a:chExt cx="350958" cy="263043"/>
          </a:xfrm>
        </p:grpSpPr>
        <p:sp>
          <p:nvSpPr>
            <p:cNvPr id="11637" name="Google Shape;11637;p6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2" name="Google Shape;11642;p66"/>
          <p:cNvGrpSpPr/>
          <p:nvPr/>
        </p:nvGrpSpPr>
        <p:grpSpPr>
          <a:xfrm>
            <a:off x="1316617" y="2559549"/>
            <a:ext cx="419913" cy="308109"/>
            <a:chOff x="1341727" y="2483349"/>
            <a:chExt cx="419913" cy="308109"/>
          </a:xfrm>
        </p:grpSpPr>
        <p:sp>
          <p:nvSpPr>
            <p:cNvPr id="11643" name="Google Shape;11643;p6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66"/>
          <p:cNvGrpSpPr/>
          <p:nvPr/>
        </p:nvGrpSpPr>
        <p:grpSpPr>
          <a:xfrm>
            <a:off x="829222" y="2523936"/>
            <a:ext cx="376358" cy="330109"/>
            <a:chOff x="854332" y="2447736"/>
            <a:chExt cx="376358" cy="330109"/>
          </a:xfrm>
        </p:grpSpPr>
        <p:sp>
          <p:nvSpPr>
            <p:cNvPr id="11647" name="Google Shape;11647;p6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6"/>
          <p:cNvGrpSpPr/>
          <p:nvPr/>
        </p:nvGrpSpPr>
        <p:grpSpPr>
          <a:xfrm>
            <a:off x="4181653" y="2527151"/>
            <a:ext cx="322151" cy="322374"/>
            <a:chOff x="4206763" y="2450951"/>
            <a:chExt cx="322151" cy="322374"/>
          </a:xfrm>
        </p:grpSpPr>
        <p:sp>
          <p:nvSpPr>
            <p:cNvPr id="11656" name="Google Shape;11656;p6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6"/>
          <p:cNvGrpSpPr/>
          <p:nvPr/>
        </p:nvGrpSpPr>
        <p:grpSpPr>
          <a:xfrm>
            <a:off x="7491236" y="2526259"/>
            <a:ext cx="327976" cy="324316"/>
            <a:chOff x="7528096" y="2450059"/>
            <a:chExt cx="327976" cy="324316"/>
          </a:xfrm>
        </p:grpSpPr>
        <p:sp>
          <p:nvSpPr>
            <p:cNvPr id="11659" name="Google Shape;11659;p6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66"/>
          <p:cNvGrpSpPr/>
          <p:nvPr/>
        </p:nvGrpSpPr>
        <p:grpSpPr>
          <a:xfrm>
            <a:off x="7052019" y="2588742"/>
            <a:ext cx="282364" cy="198619"/>
            <a:chOff x="7077129" y="2512542"/>
            <a:chExt cx="282364" cy="198619"/>
          </a:xfrm>
        </p:grpSpPr>
        <p:sp>
          <p:nvSpPr>
            <p:cNvPr id="11665" name="Google Shape;11665;p6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6"/>
          <p:cNvGrpSpPr/>
          <p:nvPr/>
        </p:nvGrpSpPr>
        <p:grpSpPr>
          <a:xfrm>
            <a:off x="3700351" y="2520912"/>
            <a:ext cx="334279" cy="334661"/>
            <a:chOff x="3725461" y="2444712"/>
            <a:chExt cx="334279" cy="334661"/>
          </a:xfrm>
        </p:grpSpPr>
        <p:sp>
          <p:nvSpPr>
            <p:cNvPr id="11672" name="Google Shape;11672;p6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66"/>
          <p:cNvGrpSpPr/>
          <p:nvPr/>
        </p:nvGrpSpPr>
        <p:grpSpPr>
          <a:xfrm>
            <a:off x="6552128" y="2533421"/>
            <a:ext cx="332019" cy="310788"/>
            <a:chOff x="6577238" y="2457221"/>
            <a:chExt cx="332019" cy="310788"/>
          </a:xfrm>
        </p:grpSpPr>
        <p:sp>
          <p:nvSpPr>
            <p:cNvPr id="11680" name="Google Shape;11680;p6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66"/>
          <p:cNvGrpSpPr/>
          <p:nvPr/>
        </p:nvGrpSpPr>
        <p:grpSpPr>
          <a:xfrm>
            <a:off x="2793451" y="2515978"/>
            <a:ext cx="247892" cy="346024"/>
            <a:chOff x="2818561" y="2439778"/>
            <a:chExt cx="247892" cy="346024"/>
          </a:xfrm>
        </p:grpSpPr>
        <p:sp>
          <p:nvSpPr>
            <p:cNvPr id="11687" name="Google Shape;11687;p6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66"/>
          <p:cNvGrpSpPr/>
          <p:nvPr/>
        </p:nvGrpSpPr>
        <p:grpSpPr>
          <a:xfrm>
            <a:off x="3182668" y="2550832"/>
            <a:ext cx="419933" cy="275170"/>
            <a:chOff x="3207778" y="2474632"/>
            <a:chExt cx="419933" cy="275170"/>
          </a:xfrm>
        </p:grpSpPr>
        <p:sp>
          <p:nvSpPr>
            <p:cNvPr id="11700" name="Google Shape;11700;p6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6"/>
          <p:cNvGrpSpPr/>
          <p:nvPr/>
        </p:nvGrpSpPr>
        <p:grpSpPr>
          <a:xfrm>
            <a:off x="6074265" y="2532275"/>
            <a:ext cx="337684" cy="314194"/>
            <a:chOff x="6099375" y="2456075"/>
            <a:chExt cx="337684" cy="314194"/>
          </a:xfrm>
        </p:grpSpPr>
        <p:sp>
          <p:nvSpPr>
            <p:cNvPr id="11715" name="Google Shape;11715;p6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66"/>
          <p:cNvGrpSpPr/>
          <p:nvPr/>
        </p:nvGrpSpPr>
        <p:grpSpPr>
          <a:xfrm>
            <a:off x="2287513" y="2544784"/>
            <a:ext cx="312698" cy="286534"/>
            <a:chOff x="2312623" y="2468584"/>
            <a:chExt cx="312698" cy="286534"/>
          </a:xfrm>
        </p:grpSpPr>
        <p:sp>
          <p:nvSpPr>
            <p:cNvPr id="11718" name="Google Shape;11718;p6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1" name="Google Shape;11721;p66"/>
          <p:cNvGrpSpPr/>
          <p:nvPr/>
        </p:nvGrpSpPr>
        <p:grpSpPr>
          <a:xfrm>
            <a:off x="5593695" y="2517124"/>
            <a:ext cx="345292" cy="342618"/>
            <a:chOff x="5618805" y="2440924"/>
            <a:chExt cx="345292" cy="342618"/>
          </a:xfrm>
        </p:grpSpPr>
        <p:sp>
          <p:nvSpPr>
            <p:cNvPr id="11722" name="Google Shape;11722;p6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66"/>
          <p:cNvGrpSpPr/>
          <p:nvPr/>
        </p:nvGrpSpPr>
        <p:grpSpPr>
          <a:xfrm>
            <a:off x="4628069" y="2522790"/>
            <a:ext cx="377886" cy="331255"/>
            <a:chOff x="4653179" y="2446590"/>
            <a:chExt cx="377886" cy="331255"/>
          </a:xfrm>
        </p:grpSpPr>
        <p:sp>
          <p:nvSpPr>
            <p:cNvPr id="11728" name="Google Shape;11728;p6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66"/>
          <p:cNvGrpSpPr/>
          <p:nvPr/>
        </p:nvGrpSpPr>
        <p:grpSpPr>
          <a:xfrm>
            <a:off x="5159407" y="2535681"/>
            <a:ext cx="252062" cy="305122"/>
            <a:chOff x="5184517" y="2459481"/>
            <a:chExt cx="252062" cy="305122"/>
          </a:xfrm>
        </p:grpSpPr>
        <p:sp>
          <p:nvSpPr>
            <p:cNvPr id="11733" name="Google Shape;11733;p6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9" name="Google Shape;11739;p66"/>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0" name="Google Shape;11740;p66"/>
          <p:cNvGrpSpPr/>
          <p:nvPr/>
        </p:nvGrpSpPr>
        <p:grpSpPr>
          <a:xfrm>
            <a:off x="6130349" y="2045308"/>
            <a:ext cx="249770" cy="363849"/>
            <a:chOff x="6155459" y="1969108"/>
            <a:chExt cx="249770" cy="363849"/>
          </a:xfrm>
        </p:grpSpPr>
        <p:sp>
          <p:nvSpPr>
            <p:cNvPr id="11741" name="Google Shape;11741;p6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66"/>
          <p:cNvGrpSpPr/>
          <p:nvPr/>
        </p:nvGrpSpPr>
        <p:grpSpPr>
          <a:xfrm>
            <a:off x="2254919" y="2046804"/>
            <a:ext cx="353631" cy="354395"/>
            <a:chOff x="2280029" y="1970604"/>
            <a:chExt cx="353631" cy="354395"/>
          </a:xfrm>
        </p:grpSpPr>
        <p:sp>
          <p:nvSpPr>
            <p:cNvPr id="11751" name="Google Shape;11751;p6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66"/>
          <p:cNvGrpSpPr/>
          <p:nvPr/>
        </p:nvGrpSpPr>
        <p:grpSpPr>
          <a:xfrm>
            <a:off x="8039990" y="2076374"/>
            <a:ext cx="255086" cy="301685"/>
            <a:chOff x="8065100" y="2000174"/>
            <a:chExt cx="255086" cy="301685"/>
          </a:xfrm>
        </p:grpSpPr>
        <p:sp>
          <p:nvSpPr>
            <p:cNvPr id="11756" name="Google Shape;11756;p6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66"/>
          <p:cNvGrpSpPr/>
          <p:nvPr/>
        </p:nvGrpSpPr>
        <p:grpSpPr>
          <a:xfrm>
            <a:off x="6608595" y="2045308"/>
            <a:ext cx="249420" cy="363849"/>
            <a:chOff x="6633705" y="1969108"/>
            <a:chExt cx="249420" cy="363849"/>
          </a:xfrm>
        </p:grpSpPr>
        <p:sp>
          <p:nvSpPr>
            <p:cNvPr id="11761" name="Google Shape;11761;p6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66"/>
          <p:cNvGrpSpPr/>
          <p:nvPr/>
        </p:nvGrpSpPr>
        <p:grpSpPr>
          <a:xfrm>
            <a:off x="5185921" y="2045308"/>
            <a:ext cx="226661" cy="363467"/>
            <a:chOff x="5211031" y="1969108"/>
            <a:chExt cx="226661" cy="363467"/>
          </a:xfrm>
        </p:grpSpPr>
        <p:sp>
          <p:nvSpPr>
            <p:cNvPr id="11770" name="Google Shape;11770;p6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66"/>
          <p:cNvGrpSpPr/>
          <p:nvPr/>
        </p:nvGrpSpPr>
        <p:grpSpPr>
          <a:xfrm>
            <a:off x="3687842" y="2046804"/>
            <a:ext cx="354363" cy="354395"/>
            <a:chOff x="3712952" y="1970604"/>
            <a:chExt cx="354363" cy="354395"/>
          </a:xfrm>
        </p:grpSpPr>
        <p:sp>
          <p:nvSpPr>
            <p:cNvPr id="11773" name="Google Shape;11773;p6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66"/>
          <p:cNvGrpSpPr/>
          <p:nvPr/>
        </p:nvGrpSpPr>
        <p:grpSpPr>
          <a:xfrm>
            <a:off x="3210329" y="2046804"/>
            <a:ext cx="354363" cy="354745"/>
            <a:chOff x="3235438" y="1970604"/>
            <a:chExt cx="354363" cy="354745"/>
          </a:xfrm>
        </p:grpSpPr>
        <p:sp>
          <p:nvSpPr>
            <p:cNvPr id="11783" name="Google Shape;11783;p6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66"/>
          <p:cNvGrpSpPr/>
          <p:nvPr/>
        </p:nvGrpSpPr>
        <p:grpSpPr>
          <a:xfrm>
            <a:off x="1304475" y="2066125"/>
            <a:ext cx="341472" cy="335074"/>
            <a:chOff x="1329585" y="1989925"/>
            <a:chExt cx="341472" cy="335074"/>
          </a:xfrm>
        </p:grpSpPr>
        <p:sp>
          <p:nvSpPr>
            <p:cNvPr id="11797" name="Google Shape;11797;p6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66"/>
          <p:cNvGrpSpPr/>
          <p:nvPr/>
        </p:nvGrpSpPr>
        <p:grpSpPr>
          <a:xfrm>
            <a:off x="5566761" y="2066106"/>
            <a:ext cx="416649" cy="325597"/>
            <a:chOff x="5626763" y="2013829"/>
            <a:chExt cx="351722" cy="274788"/>
          </a:xfrm>
        </p:grpSpPr>
        <p:sp>
          <p:nvSpPr>
            <p:cNvPr id="11801" name="Google Shape;11801;p6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66"/>
          <p:cNvGrpSpPr/>
          <p:nvPr/>
        </p:nvGrpSpPr>
        <p:grpSpPr>
          <a:xfrm>
            <a:off x="7551495" y="2060077"/>
            <a:ext cx="276698" cy="333133"/>
            <a:chOff x="7576605" y="1983877"/>
            <a:chExt cx="276698" cy="333133"/>
          </a:xfrm>
        </p:grpSpPr>
        <p:sp>
          <p:nvSpPr>
            <p:cNvPr id="11812" name="Google Shape;11812;p6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66"/>
          <p:cNvGrpSpPr/>
          <p:nvPr/>
        </p:nvGrpSpPr>
        <p:grpSpPr>
          <a:xfrm>
            <a:off x="828458" y="2051738"/>
            <a:ext cx="337334" cy="353599"/>
            <a:chOff x="853568" y="1975538"/>
            <a:chExt cx="337334" cy="353599"/>
          </a:xfrm>
        </p:grpSpPr>
        <p:sp>
          <p:nvSpPr>
            <p:cNvPr id="11815" name="Google Shape;11815;p6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9" name="Google Shape;11819;p66"/>
          <p:cNvGrpSpPr/>
          <p:nvPr/>
        </p:nvGrpSpPr>
        <p:grpSpPr>
          <a:xfrm>
            <a:off x="2733192" y="2085828"/>
            <a:ext cx="327085" cy="277080"/>
            <a:chOff x="2770052" y="2009628"/>
            <a:chExt cx="327085" cy="277080"/>
          </a:xfrm>
        </p:grpSpPr>
        <p:sp>
          <p:nvSpPr>
            <p:cNvPr id="11820" name="Google Shape;11820;p6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2" name="Google Shape;11822;p66"/>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3" name="Google Shape;11823;p66"/>
          <p:cNvGrpSpPr/>
          <p:nvPr/>
        </p:nvGrpSpPr>
        <p:grpSpPr>
          <a:xfrm>
            <a:off x="4170289" y="2046804"/>
            <a:ext cx="344878" cy="343573"/>
            <a:chOff x="4195399" y="1970604"/>
            <a:chExt cx="344878" cy="343573"/>
          </a:xfrm>
        </p:grpSpPr>
        <p:sp>
          <p:nvSpPr>
            <p:cNvPr id="11824" name="Google Shape;11824;p6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66"/>
          <p:cNvGrpSpPr/>
          <p:nvPr/>
        </p:nvGrpSpPr>
        <p:grpSpPr>
          <a:xfrm>
            <a:off x="4649681" y="2053647"/>
            <a:ext cx="344528" cy="344114"/>
            <a:chOff x="4674791" y="1977447"/>
            <a:chExt cx="344528" cy="344114"/>
          </a:xfrm>
        </p:grpSpPr>
        <p:sp>
          <p:nvSpPr>
            <p:cNvPr id="11829" name="Google Shape;11829;p6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6"/>
          <p:cNvGrpSpPr/>
          <p:nvPr/>
        </p:nvGrpSpPr>
        <p:grpSpPr>
          <a:xfrm>
            <a:off x="6058700" y="1623497"/>
            <a:ext cx="382819" cy="310788"/>
            <a:chOff x="6083810" y="1547297"/>
            <a:chExt cx="382819" cy="310788"/>
          </a:xfrm>
        </p:grpSpPr>
        <p:sp>
          <p:nvSpPr>
            <p:cNvPr id="11856" name="Google Shape;11856;p6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6"/>
          <p:cNvGrpSpPr/>
          <p:nvPr/>
        </p:nvGrpSpPr>
        <p:grpSpPr>
          <a:xfrm>
            <a:off x="6533190" y="1614393"/>
            <a:ext cx="382788" cy="328613"/>
            <a:chOff x="6558300" y="1538193"/>
            <a:chExt cx="382788" cy="328613"/>
          </a:xfrm>
        </p:grpSpPr>
        <p:sp>
          <p:nvSpPr>
            <p:cNvPr id="11875" name="Google Shape;11875;p6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66"/>
          <p:cNvGrpSpPr/>
          <p:nvPr/>
        </p:nvGrpSpPr>
        <p:grpSpPr>
          <a:xfrm>
            <a:off x="5168892" y="1587497"/>
            <a:ext cx="259605" cy="346024"/>
            <a:chOff x="5194002" y="1511297"/>
            <a:chExt cx="259605" cy="346024"/>
          </a:xfrm>
        </p:grpSpPr>
        <p:sp>
          <p:nvSpPr>
            <p:cNvPr id="11878" name="Google Shape;11878;p6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66"/>
          <p:cNvGrpSpPr/>
          <p:nvPr/>
        </p:nvGrpSpPr>
        <p:grpSpPr>
          <a:xfrm>
            <a:off x="1369631" y="1588261"/>
            <a:ext cx="252444" cy="351722"/>
            <a:chOff x="1394741" y="1512061"/>
            <a:chExt cx="252444" cy="351722"/>
          </a:xfrm>
        </p:grpSpPr>
        <p:sp>
          <p:nvSpPr>
            <p:cNvPr id="11883" name="Google Shape;11883;p6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66"/>
          <p:cNvGrpSpPr/>
          <p:nvPr/>
        </p:nvGrpSpPr>
        <p:grpSpPr>
          <a:xfrm>
            <a:off x="829986" y="1580685"/>
            <a:ext cx="380910" cy="339594"/>
            <a:chOff x="855096" y="1504485"/>
            <a:chExt cx="380910" cy="339594"/>
          </a:xfrm>
        </p:grpSpPr>
        <p:sp>
          <p:nvSpPr>
            <p:cNvPr id="11901" name="Google Shape;11901;p6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66"/>
          <p:cNvGrpSpPr/>
          <p:nvPr/>
        </p:nvGrpSpPr>
        <p:grpSpPr>
          <a:xfrm>
            <a:off x="1794466" y="1587879"/>
            <a:ext cx="352103" cy="352103"/>
            <a:chOff x="1819576" y="1511679"/>
            <a:chExt cx="352103" cy="352103"/>
          </a:xfrm>
        </p:grpSpPr>
        <p:sp>
          <p:nvSpPr>
            <p:cNvPr id="11907" name="Google Shape;11907;p6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66"/>
          <p:cNvGrpSpPr/>
          <p:nvPr/>
        </p:nvGrpSpPr>
        <p:grpSpPr>
          <a:xfrm>
            <a:off x="5595987" y="1576961"/>
            <a:ext cx="371424" cy="355446"/>
            <a:chOff x="5621097" y="1500761"/>
            <a:chExt cx="371424" cy="355446"/>
          </a:xfrm>
        </p:grpSpPr>
        <p:sp>
          <p:nvSpPr>
            <p:cNvPr id="11912" name="Google Shape;11912;p6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4" name="Google Shape;11914;p66"/>
          <p:cNvGrpSpPr/>
          <p:nvPr/>
        </p:nvGrpSpPr>
        <p:grpSpPr>
          <a:xfrm>
            <a:off x="4645129" y="1617799"/>
            <a:ext cx="359679" cy="321833"/>
            <a:chOff x="4670239" y="1541599"/>
            <a:chExt cx="359679" cy="321833"/>
          </a:xfrm>
        </p:grpSpPr>
        <p:sp>
          <p:nvSpPr>
            <p:cNvPr id="11915" name="Google Shape;11915;p6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1920;p66"/>
          <p:cNvGrpSpPr/>
          <p:nvPr/>
        </p:nvGrpSpPr>
        <p:grpSpPr>
          <a:xfrm>
            <a:off x="4187319" y="1578585"/>
            <a:ext cx="321037" cy="353822"/>
            <a:chOff x="4212429" y="1502385"/>
            <a:chExt cx="321037" cy="353822"/>
          </a:xfrm>
        </p:grpSpPr>
        <p:sp>
          <p:nvSpPr>
            <p:cNvPr id="11921" name="Google Shape;11921;p6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66"/>
          <p:cNvGrpSpPr/>
          <p:nvPr/>
        </p:nvGrpSpPr>
        <p:grpSpPr>
          <a:xfrm>
            <a:off x="2277678" y="1582181"/>
            <a:ext cx="336188" cy="335425"/>
            <a:chOff x="2302788" y="1505981"/>
            <a:chExt cx="336188" cy="335425"/>
          </a:xfrm>
        </p:grpSpPr>
        <p:sp>
          <p:nvSpPr>
            <p:cNvPr id="11926" name="Google Shape;11926;p6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66"/>
          <p:cNvGrpSpPr/>
          <p:nvPr/>
        </p:nvGrpSpPr>
        <p:grpSpPr>
          <a:xfrm>
            <a:off x="2755191" y="1598096"/>
            <a:ext cx="333133" cy="321037"/>
            <a:chOff x="2780301" y="1521896"/>
            <a:chExt cx="333133" cy="321037"/>
          </a:xfrm>
        </p:grpSpPr>
        <p:sp>
          <p:nvSpPr>
            <p:cNvPr id="11944" name="Google Shape;11944;p6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4" name="Google Shape;11964;p66"/>
          <p:cNvGrpSpPr/>
          <p:nvPr/>
        </p:nvGrpSpPr>
        <p:grpSpPr>
          <a:xfrm>
            <a:off x="3291049" y="1591285"/>
            <a:ext cx="211892" cy="339594"/>
            <a:chOff x="3316159" y="1515085"/>
            <a:chExt cx="211892" cy="339594"/>
          </a:xfrm>
        </p:grpSpPr>
        <p:sp>
          <p:nvSpPr>
            <p:cNvPr id="11965" name="Google Shape;11965;p6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8" name="Google Shape;11968;p66"/>
            <p:cNvGrpSpPr/>
            <p:nvPr/>
          </p:nvGrpSpPr>
          <p:grpSpPr>
            <a:xfrm>
              <a:off x="3316159" y="1515085"/>
              <a:ext cx="211892" cy="339594"/>
              <a:chOff x="3316159" y="1515085"/>
              <a:chExt cx="211892" cy="339594"/>
            </a:xfrm>
          </p:grpSpPr>
          <p:sp>
            <p:nvSpPr>
              <p:cNvPr id="11969" name="Google Shape;11969;p6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75" name="Google Shape;11975;p66"/>
          <p:cNvGrpSpPr/>
          <p:nvPr/>
        </p:nvGrpSpPr>
        <p:grpSpPr>
          <a:xfrm>
            <a:off x="3691248" y="1620855"/>
            <a:ext cx="361971" cy="314958"/>
            <a:chOff x="3716358" y="1544655"/>
            <a:chExt cx="361971" cy="314958"/>
          </a:xfrm>
        </p:grpSpPr>
        <p:sp>
          <p:nvSpPr>
            <p:cNvPr id="11976" name="Google Shape;11976;p6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1" name="Google Shape;11981;p66"/>
            <p:cNvGrpSpPr/>
            <p:nvPr/>
          </p:nvGrpSpPr>
          <p:grpSpPr>
            <a:xfrm>
              <a:off x="3716358" y="1544655"/>
              <a:ext cx="361971" cy="314958"/>
              <a:chOff x="3716358" y="1544655"/>
              <a:chExt cx="361971" cy="314958"/>
            </a:xfrm>
          </p:grpSpPr>
          <p:sp>
            <p:nvSpPr>
              <p:cNvPr id="11982" name="Google Shape;11982;p6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7" name="Google Shape;11987;p66"/>
          <p:cNvGrpSpPr/>
          <p:nvPr/>
        </p:nvGrpSpPr>
        <p:grpSpPr>
          <a:xfrm>
            <a:off x="6986814" y="1633752"/>
            <a:ext cx="499533" cy="305136"/>
            <a:chOff x="7009649" y="1541981"/>
            <a:chExt cx="524940" cy="320655"/>
          </a:xfrm>
        </p:grpSpPr>
        <p:sp>
          <p:nvSpPr>
            <p:cNvPr id="11988" name="Google Shape;11988;p6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66"/>
          <p:cNvGrpSpPr/>
          <p:nvPr/>
        </p:nvGrpSpPr>
        <p:grpSpPr>
          <a:xfrm>
            <a:off x="8008924" y="1594309"/>
            <a:ext cx="282746" cy="340358"/>
            <a:chOff x="8034034" y="1518109"/>
            <a:chExt cx="282746" cy="340358"/>
          </a:xfrm>
        </p:grpSpPr>
        <p:sp>
          <p:nvSpPr>
            <p:cNvPr id="11997" name="Google Shape;11997;p6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66"/>
          <p:cNvGrpSpPr/>
          <p:nvPr/>
        </p:nvGrpSpPr>
        <p:grpSpPr>
          <a:xfrm>
            <a:off x="7557192" y="1576134"/>
            <a:ext cx="369133" cy="360411"/>
            <a:chOff x="7582302" y="1499934"/>
            <a:chExt cx="369133" cy="360411"/>
          </a:xfrm>
        </p:grpSpPr>
        <p:sp>
          <p:nvSpPr>
            <p:cNvPr id="12002" name="Google Shape;12002;p6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6"/>
          <p:cNvGrpSpPr/>
          <p:nvPr/>
        </p:nvGrpSpPr>
        <p:grpSpPr>
          <a:xfrm>
            <a:off x="6170979" y="3893352"/>
            <a:ext cx="346056" cy="345674"/>
            <a:chOff x="2238181" y="4120624"/>
            <a:chExt cx="346056" cy="345674"/>
          </a:xfrm>
        </p:grpSpPr>
        <p:grpSp>
          <p:nvGrpSpPr>
            <p:cNvPr id="12008" name="Google Shape;12008;p66"/>
            <p:cNvGrpSpPr/>
            <p:nvPr/>
          </p:nvGrpSpPr>
          <p:grpSpPr>
            <a:xfrm>
              <a:off x="2309155" y="4177413"/>
              <a:ext cx="203862" cy="231903"/>
              <a:chOff x="1512725" y="258500"/>
              <a:chExt cx="4570900" cy="5199625"/>
            </a:xfrm>
          </p:grpSpPr>
          <p:sp>
            <p:nvSpPr>
              <p:cNvPr id="12009" name="Google Shape;12009;p6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1" name="Google Shape;12011;p6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2" name="Google Shape;12012;p6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16"/>
        <p:cNvGrpSpPr/>
        <p:nvPr/>
      </p:nvGrpSpPr>
      <p:grpSpPr>
        <a:xfrm>
          <a:off x="0" y="0"/>
          <a:ext cx="0" cy="0"/>
          <a:chOff x="0" y="0"/>
          <a:chExt cx="0" cy="0"/>
        </a:xfrm>
      </p:grpSpPr>
      <p:pic>
        <p:nvPicPr>
          <p:cNvPr id="12017" name="Google Shape;12017;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232" name="Google Shape;232;p32"/>
          <p:cNvPicPr preferRelativeResize="0"/>
          <p:nvPr/>
        </p:nvPicPr>
        <p:blipFill>
          <a:blip r:embed="rId3">
            <a:alphaModFix/>
          </a:blip>
          <a:stretch>
            <a:fillRect/>
          </a:stretch>
        </p:blipFill>
        <p:spPr>
          <a:xfrm>
            <a:off x="216725" y="1026125"/>
            <a:ext cx="4634976" cy="3871575"/>
          </a:xfrm>
          <a:prstGeom prst="rect">
            <a:avLst/>
          </a:prstGeom>
          <a:noFill/>
          <a:ln>
            <a:noFill/>
          </a:ln>
        </p:spPr>
      </p:pic>
      <p:sp>
        <p:nvSpPr>
          <p:cNvPr id="233" name="Google Shape;233;p32"/>
          <p:cNvSpPr txBox="1">
            <a:spLocks noGrp="1"/>
          </p:cNvSpPr>
          <p:nvPr>
            <p:ph type="title"/>
          </p:nvPr>
        </p:nvSpPr>
        <p:spPr>
          <a:xfrm>
            <a:off x="542075" y="2509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Formulation Mathématiques</a:t>
            </a:r>
            <a:endParaRPr/>
          </a:p>
        </p:txBody>
      </p:sp>
      <p:pic>
        <p:nvPicPr>
          <p:cNvPr id="234" name="Google Shape;234;p32"/>
          <p:cNvPicPr preferRelativeResize="0"/>
          <p:nvPr/>
        </p:nvPicPr>
        <p:blipFill>
          <a:blip r:embed="rId4">
            <a:alphaModFix/>
          </a:blip>
          <a:stretch>
            <a:fillRect/>
          </a:stretch>
        </p:blipFill>
        <p:spPr>
          <a:xfrm>
            <a:off x="4373301" y="1736250"/>
            <a:ext cx="3987499" cy="1482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33"/>
          <p:cNvSpPr txBox="1">
            <a:spLocks noGrp="1"/>
          </p:cNvSpPr>
          <p:nvPr>
            <p:ph type="title"/>
          </p:nvPr>
        </p:nvSpPr>
        <p:spPr>
          <a:xfrm>
            <a:off x="542075" y="25095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Limitations de l’autoencodeur</a:t>
            </a:r>
            <a:endParaRPr/>
          </a:p>
        </p:txBody>
      </p:sp>
      <p:sp>
        <p:nvSpPr>
          <p:cNvPr id="240" name="Google Shape;240;p33"/>
          <p:cNvSpPr txBox="1"/>
          <p:nvPr/>
        </p:nvSpPr>
        <p:spPr>
          <a:xfrm>
            <a:off x="443175" y="1251625"/>
            <a:ext cx="4900800" cy="4206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lbert Sans"/>
              <a:buChar char="●"/>
            </a:pPr>
            <a:r>
              <a:rPr lang="en" sz="1800">
                <a:solidFill>
                  <a:schemeClr val="dk1"/>
                </a:solidFill>
                <a:latin typeface="Albert Sans"/>
                <a:ea typeface="Albert Sans"/>
                <a:cs typeface="Albert Sans"/>
                <a:sym typeface="Albert Sans"/>
              </a:rPr>
              <a:t>Manque de Structuration de l’Espace Latent</a:t>
            </a:r>
            <a:endParaRPr sz="1800">
              <a:solidFill>
                <a:schemeClr val="dk1"/>
              </a:solidFill>
              <a:latin typeface="Albert Sans"/>
              <a:ea typeface="Albert Sans"/>
              <a:cs typeface="Albert Sans"/>
              <a:sym typeface="Albert Sans"/>
            </a:endParaRPr>
          </a:p>
        </p:txBody>
      </p:sp>
      <p:sp>
        <p:nvSpPr>
          <p:cNvPr id="241" name="Google Shape;241;p33"/>
          <p:cNvSpPr txBox="1"/>
          <p:nvPr/>
        </p:nvSpPr>
        <p:spPr>
          <a:xfrm>
            <a:off x="465875" y="2132550"/>
            <a:ext cx="4900800" cy="4206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lbert Sans"/>
              <a:buChar char="●"/>
            </a:pPr>
            <a:r>
              <a:rPr lang="en" sz="1800">
                <a:solidFill>
                  <a:schemeClr val="dk1"/>
                </a:solidFill>
                <a:latin typeface="Albert Sans"/>
                <a:ea typeface="Albert Sans"/>
                <a:cs typeface="Albert Sans"/>
                <a:sym typeface="Albert Sans"/>
              </a:rPr>
              <a:t>Incapacité à Générer de Nouvelles Données</a:t>
            </a:r>
            <a:endParaRPr sz="1800">
              <a:solidFill>
                <a:schemeClr val="dk1"/>
              </a:solidFill>
              <a:latin typeface="Albert Sans"/>
              <a:ea typeface="Albert Sans"/>
              <a:cs typeface="Albert Sans"/>
              <a:sym typeface="Albert Sans"/>
            </a:endParaRPr>
          </a:p>
        </p:txBody>
      </p:sp>
      <p:sp>
        <p:nvSpPr>
          <p:cNvPr id="242" name="Google Shape;242;p33"/>
          <p:cNvSpPr txBox="1"/>
          <p:nvPr/>
        </p:nvSpPr>
        <p:spPr>
          <a:xfrm>
            <a:off x="465875" y="2964275"/>
            <a:ext cx="4900800" cy="4206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lbert Sans"/>
              <a:buChar char="●"/>
            </a:pPr>
            <a:r>
              <a:rPr lang="en" sz="1800">
                <a:solidFill>
                  <a:schemeClr val="dk1"/>
                </a:solidFill>
                <a:latin typeface="Albert Sans"/>
                <a:ea typeface="Albert Sans"/>
                <a:cs typeface="Albert Sans"/>
                <a:sym typeface="Albert Sans"/>
              </a:rPr>
              <a:t>Sensibilité au Bruit et aux Perturbations</a:t>
            </a:r>
            <a:endParaRPr sz="1800">
              <a:solidFill>
                <a:schemeClr val="dk1"/>
              </a:solidFill>
              <a:latin typeface="Albert Sans"/>
              <a:ea typeface="Albert Sans"/>
              <a:cs typeface="Albert Sans"/>
              <a:sym typeface="Albert Sans"/>
            </a:endParaRPr>
          </a:p>
        </p:txBody>
      </p:sp>
      <p:sp>
        <p:nvSpPr>
          <p:cNvPr id="243" name="Google Shape;243;p33"/>
          <p:cNvSpPr txBox="1"/>
          <p:nvPr/>
        </p:nvSpPr>
        <p:spPr>
          <a:xfrm>
            <a:off x="465875" y="3796000"/>
            <a:ext cx="4900800" cy="7230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Albert Sans"/>
              <a:buChar char="●"/>
            </a:pPr>
            <a:r>
              <a:rPr lang="en" sz="1800">
                <a:solidFill>
                  <a:schemeClr val="dk1"/>
                </a:solidFill>
                <a:latin typeface="Albert Sans"/>
                <a:ea typeface="Albert Sans"/>
                <a:cs typeface="Albert Sans"/>
                <a:sym typeface="Albert Sans"/>
              </a:rPr>
              <a:t>Faible Capacité d’Interprétation et de Manipulation de l’Espace Latent</a:t>
            </a:r>
            <a:endParaRPr sz="1800">
              <a:solidFill>
                <a:schemeClr val="dk1"/>
              </a:solidFill>
              <a:latin typeface="Albert Sans"/>
              <a:ea typeface="Albert Sans"/>
              <a:cs typeface="Albert Sans"/>
              <a:sym typeface="Albert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pic>
        <p:nvPicPr>
          <p:cNvPr id="248" name="Google Shape;248;p34"/>
          <p:cNvPicPr preferRelativeResize="0"/>
          <p:nvPr/>
        </p:nvPicPr>
        <p:blipFill rotWithShape="1">
          <a:blip r:embed="rId3">
            <a:alphaModFix/>
          </a:blip>
          <a:srcRect r="10944" b="13051"/>
          <a:stretch/>
        </p:blipFill>
        <p:spPr>
          <a:xfrm rot="-766154">
            <a:off x="3041232" y="-13249"/>
            <a:ext cx="7345285" cy="4776773"/>
          </a:xfrm>
          <a:prstGeom prst="rect">
            <a:avLst/>
          </a:prstGeom>
          <a:noFill/>
          <a:ln>
            <a:noFill/>
          </a:ln>
        </p:spPr>
      </p:pic>
      <p:sp>
        <p:nvSpPr>
          <p:cNvPr id="249" name="Google Shape;249;p34"/>
          <p:cNvSpPr txBox="1">
            <a:spLocks noGrp="1"/>
          </p:cNvSpPr>
          <p:nvPr>
            <p:ph type="title"/>
          </p:nvPr>
        </p:nvSpPr>
        <p:spPr>
          <a:xfrm>
            <a:off x="244150" y="2479075"/>
            <a:ext cx="6426300" cy="15114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a:t>Formulation Mathématiques du VAE</a:t>
            </a:r>
            <a:endParaRPr/>
          </a:p>
          <a:p>
            <a:pPr marL="0" lvl="0" indent="0" algn="l" rtl="0">
              <a:spcBef>
                <a:spcPts val="0"/>
              </a:spcBef>
              <a:spcAft>
                <a:spcPts val="0"/>
              </a:spcAft>
              <a:buNone/>
            </a:pPr>
            <a:endParaRPr/>
          </a:p>
        </p:txBody>
      </p:sp>
      <p:sp>
        <p:nvSpPr>
          <p:cNvPr id="250" name="Google Shape;250;p34"/>
          <p:cNvSpPr txBox="1">
            <a:spLocks noGrp="1"/>
          </p:cNvSpPr>
          <p:nvPr>
            <p:ph type="title" idx="2"/>
          </p:nvPr>
        </p:nvSpPr>
        <p:spPr>
          <a:xfrm>
            <a:off x="373575" y="850925"/>
            <a:ext cx="1652100" cy="104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5"/>
          <p:cNvSpPr txBox="1">
            <a:spLocks noGrp="1"/>
          </p:cNvSpPr>
          <p:nvPr>
            <p:ph type="title"/>
          </p:nvPr>
        </p:nvSpPr>
        <p:spPr>
          <a:xfrm>
            <a:off x="720000" y="2926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Problème des modèles Génératifs</a:t>
            </a:r>
            <a:endParaRPr/>
          </a:p>
        </p:txBody>
      </p:sp>
      <p:sp>
        <p:nvSpPr>
          <p:cNvPr id="256" name="Google Shape;256;p35"/>
          <p:cNvSpPr txBox="1"/>
          <p:nvPr/>
        </p:nvSpPr>
        <p:spPr>
          <a:xfrm>
            <a:off x="533750" y="1099225"/>
            <a:ext cx="38238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t>Un modèle génératif cherche à </a:t>
            </a:r>
            <a:r>
              <a:rPr lang="en" sz="1500" b="1"/>
              <a:t>modéliser la probabilité jointe</a:t>
            </a:r>
            <a:r>
              <a:rPr lang="en" sz="1500"/>
              <a:t> des données x et des variables latentes z :</a:t>
            </a:r>
            <a:endParaRPr sz="1500"/>
          </a:p>
          <a:p>
            <a:pPr marL="0" lvl="0" indent="0" algn="l" rtl="0">
              <a:spcBef>
                <a:spcPts val="0"/>
              </a:spcBef>
              <a:spcAft>
                <a:spcPts val="0"/>
              </a:spcAft>
              <a:buNone/>
            </a:pPr>
            <a:endParaRPr sz="1500"/>
          </a:p>
        </p:txBody>
      </p:sp>
      <mc:AlternateContent xmlns:mc="http://schemas.openxmlformats.org/markup-compatibility/2006">
        <mc:Choice xmlns:a14="http://schemas.microsoft.com/office/drawing/2010/main" Requires="a14">
          <p:sp>
            <p:nvSpPr>
              <p:cNvPr id="258" name="Google Shape;258;p35"/>
              <p:cNvSpPr txBox="1"/>
              <p:nvPr/>
            </p:nvSpPr>
            <p:spPr>
              <a:xfrm>
                <a:off x="519450" y="2976100"/>
                <a:ext cx="4032000" cy="1077188"/>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14:m>
                  <m:oMath xmlns:m="http://schemas.openxmlformats.org/officeDocument/2006/math">
                    <m:r>
                      <a:rPr lang="fr-FR" sz="1600" b="1" i="1" smtClean="0">
                        <a:latin typeface="Cambria Math" panose="02040503050406030204" pitchFamily="18" charset="0"/>
                      </a:rPr>
                      <m:t>𝒑</m:t>
                    </m:r>
                    <m:r>
                      <a:rPr lang="fr-FR" sz="1600" b="1" i="1" smtClean="0">
                        <a:latin typeface="Cambria Math" panose="02040503050406030204" pitchFamily="18" charset="0"/>
                      </a:rPr>
                      <m:t>(</m:t>
                    </m:r>
                    <m:r>
                      <a:rPr lang="fr-FR" sz="1600" b="1" i="1" smtClean="0">
                        <a:latin typeface="Cambria Math" panose="02040503050406030204" pitchFamily="18" charset="0"/>
                      </a:rPr>
                      <m:t>𝒛</m:t>
                    </m:r>
                    <m:r>
                      <a:rPr lang="fr-FR" sz="1600" b="1" i="1" smtClean="0">
                        <a:latin typeface="Cambria Math" panose="02040503050406030204" pitchFamily="18" charset="0"/>
                      </a:rPr>
                      <m:t>)</m:t>
                    </m:r>
                  </m:oMath>
                </a14:m>
                <a:r>
                  <a:rPr lang="fr-FR" sz="1600" b="1" dirty="0"/>
                  <a:t> </a:t>
                </a:r>
                <a:r>
                  <a:rPr lang="fr-FR" dirty="0"/>
                  <a:t>est la distribution </a:t>
                </a:r>
                <a:r>
                  <a:rPr lang="fr-FR" b="1" dirty="0"/>
                  <a:t>a priori</a:t>
                </a:r>
                <a:r>
                  <a:rPr lang="fr-FR" dirty="0"/>
                  <a:t> sur l’espace latent.</a:t>
                </a:r>
              </a:p>
              <a:p>
                <a:pPr marL="457200" lvl="0" indent="-317500" algn="l" rtl="0">
                  <a:spcBef>
                    <a:spcPts val="0"/>
                  </a:spcBef>
                  <a:spcAft>
                    <a:spcPts val="0"/>
                  </a:spcAft>
                  <a:buSzPts val="1400"/>
                  <a:buChar char="●"/>
                </a:pPr>
                <a14:m>
                  <m:oMath xmlns:m="http://schemas.openxmlformats.org/officeDocument/2006/math">
                    <m:r>
                      <a:rPr lang="fr-FR" sz="1400" b="1" i="1" smtClean="0">
                        <a:latin typeface="Cambria Math" panose="02040503050406030204" pitchFamily="18" charset="0"/>
                      </a:rPr>
                      <m:t>𝒑</m:t>
                    </m:r>
                    <m:r>
                      <a:rPr lang="fr-FR" sz="1400" b="1" i="1" smtClean="0">
                        <a:latin typeface="Cambria Math" panose="02040503050406030204" pitchFamily="18" charset="0"/>
                      </a:rPr>
                      <m:t>(</m:t>
                    </m:r>
                    <m:r>
                      <a:rPr lang="fr-FR" sz="1400" b="1" i="1" smtClean="0">
                        <a:latin typeface="Cambria Math" panose="02040503050406030204" pitchFamily="18" charset="0"/>
                      </a:rPr>
                      <m:t>𝒙</m:t>
                    </m:r>
                    <m:r>
                      <a:rPr lang="fr-FR" sz="1400" b="1" i="1" smtClean="0">
                        <a:latin typeface="Cambria Math" panose="02040503050406030204" pitchFamily="18" charset="0"/>
                      </a:rPr>
                      <m:t>|</m:t>
                    </m:r>
                    <m:r>
                      <a:rPr lang="fr-FR" sz="1400" b="1" i="1" smtClean="0">
                        <a:latin typeface="Cambria Math" panose="02040503050406030204" pitchFamily="18" charset="0"/>
                      </a:rPr>
                      <m:t>𝒛</m:t>
                    </m:r>
                    <m:r>
                      <a:rPr lang="fr-FR" sz="1400" b="1" i="1" smtClean="0">
                        <a:latin typeface="Cambria Math" panose="02040503050406030204" pitchFamily="18" charset="0"/>
                      </a:rPr>
                      <m:t>)</m:t>
                    </m:r>
                  </m:oMath>
                </a14:m>
                <a:r>
                  <a:rPr lang="fr-FR" sz="1400" b="1" dirty="0"/>
                  <a:t> </a:t>
                </a:r>
                <a:r>
                  <a:rPr lang="fr-FR" dirty="0"/>
                  <a:t>est la distribution conditionnelle des données connaissant z (le </a:t>
                </a:r>
                <a:r>
                  <a:rPr lang="fr-FR" b="1" dirty="0"/>
                  <a:t>décodage</a:t>
                </a:r>
                <a:r>
                  <a:rPr lang="fr-FR" dirty="0"/>
                  <a:t>)</a:t>
                </a:r>
                <a:endParaRPr dirty="0"/>
              </a:p>
            </p:txBody>
          </p:sp>
        </mc:Choice>
        <mc:Fallback>
          <p:sp>
            <p:nvSpPr>
              <p:cNvPr id="258" name="Google Shape;258;p35"/>
              <p:cNvSpPr txBox="1">
                <a:spLocks noRot="1" noChangeAspect="1" noMove="1" noResize="1" noEditPoints="1" noAdjustHandles="1" noChangeArrowheads="1" noChangeShapeType="1" noTextEdit="1"/>
              </p:cNvSpPr>
              <p:nvPr/>
            </p:nvSpPr>
            <p:spPr>
              <a:xfrm>
                <a:off x="519450" y="2976100"/>
                <a:ext cx="4032000" cy="1077188"/>
              </a:xfrm>
              <a:prstGeom prst="rect">
                <a:avLst/>
              </a:prstGeom>
              <a:blipFill>
                <a:blip r:embed="rId3"/>
                <a:stretch>
                  <a:fillRect r="-604" b="-565"/>
                </a:stretch>
              </a:blipFill>
              <a:ln>
                <a:noFill/>
              </a:ln>
            </p:spPr>
            <p:txBody>
              <a:bodyPr/>
              <a:lstStyle/>
              <a:p>
                <a:r>
                  <a:rPr lang="fr-FR">
                    <a:noFill/>
                  </a:rPr>
                  <a:t> </a:t>
                </a:r>
              </a:p>
            </p:txBody>
          </p:sp>
        </mc:Fallback>
      </mc:AlternateContent>
      <p:pic>
        <p:nvPicPr>
          <p:cNvPr id="259" name="Google Shape;259;p35"/>
          <p:cNvPicPr preferRelativeResize="0"/>
          <p:nvPr/>
        </p:nvPicPr>
        <p:blipFill>
          <a:blip r:embed="rId4">
            <a:alphaModFix/>
          </a:blip>
          <a:stretch>
            <a:fillRect/>
          </a:stretch>
        </p:blipFill>
        <p:spPr>
          <a:xfrm>
            <a:off x="4551450" y="1436363"/>
            <a:ext cx="4287751" cy="1848168"/>
          </a:xfrm>
          <a:prstGeom prst="rect">
            <a:avLst/>
          </a:prstGeom>
          <a:noFill/>
          <a:ln>
            <a:noFill/>
          </a:ln>
        </p:spPr>
      </p:pic>
      <p:sp>
        <p:nvSpPr>
          <p:cNvPr id="260" name="Google Shape;260;p35"/>
          <p:cNvSpPr txBox="1"/>
          <p:nvPr/>
        </p:nvSpPr>
        <p:spPr>
          <a:xfrm>
            <a:off x="427325" y="3936600"/>
            <a:ext cx="6598800" cy="87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b="1"/>
              <a:t>Solution </a:t>
            </a:r>
            <a:r>
              <a:rPr lang="en" sz="1500"/>
              <a:t>: On approxime cette quantité en utilisant une borne inférieure (ELBO)</a:t>
            </a:r>
            <a:endParaRPr sz="1500"/>
          </a:p>
          <a:p>
            <a:pPr marL="0" lvl="0" indent="0" algn="l" rtl="0">
              <a:spcBef>
                <a:spcPts val="0"/>
              </a:spcBef>
              <a:spcAft>
                <a:spcPts val="0"/>
              </a:spcAft>
              <a:buNone/>
            </a:pPr>
            <a:endParaRPr sz="1500"/>
          </a:p>
        </p:txBody>
      </p:sp>
      <mc:AlternateContent xmlns:mc="http://schemas.openxmlformats.org/markup-compatibility/2006">
        <mc:Choice xmlns:a14="http://schemas.microsoft.com/office/drawing/2010/main" Requires="a14">
          <p:sp>
            <p:nvSpPr>
              <p:cNvPr id="2" name="ZoneTexte 1">
                <a:extLst>
                  <a:ext uri="{FF2B5EF4-FFF2-40B4-BE49-F238E27FC236}">
                    <a16:creationId xmlns:a16="http://schemas.microsoft.com/office/drawing/2014/main" id="{77B9C810-73F0-3A78-0818-D8270F279F5F}"/>
                  </a:ext>
                </a:extLst>
              </p:cNvPr>
              <p:cNvSpPr txBox="1"/>
              <p:nvPr/>
            </p:nvSpPr>
            <p:spPr>
              <a:xfrm>
                <a:off x="720000" y="2167400"/>
                <a:ext cx="2509443" cy="726546"/>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fr-FR" sz="1800" b="0" i="1" smtClean="0">
                          <a:latin typeface="Cambria Math" panose="02040503050406030204" pitchFamily="18" charset="0"/>
                        </a:rPr>
                        <m:t>𝑝</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𝑥</m:t>
                          </m:r>
                        </m:e>
                      </m:d>
                      <m:r>
                        <a:rPr lang="fr-FR" sz="1800" b="0" i="1" smtClean="0">
                          <a:latin typeface="Cambria Math" panose="02040503050406030204" pitchFamily="18" charset="0"/>
                        </a:rPr>
                        <m:t>= </m:t>
                      </m:r>
                      <m:nary>
                        <m:naryPr>
                          <m:limLoc m:val="undOvr"/>
                          <m:subHide m:val="on"/>
                          <m:supHide m:val="on"/>
                          <m:ctrlPr>
                            <a:rPr lang="fr-FR" sz="1800" b="0" i="1" smtClean="0">
                              <a:latin typeface="Cambria Math" panose="02040503050406030204" pitchFamily="18" charset="0"/>
                            </a:rPr>
                          </m:ctrlPr>
                        </m:naryPr>
                        <m:sub/>
                        <m:sup/>
                        <m:e>
                          <m:r>
                            <a:rPr lang="fr-FR" sz="1800" b="0" i="1" smtClean="0">
                              <a:latin typeface="Cambria Math" panose="02040503050406030204" pitchFamily="18" charset="0"/>
                            </a:rPr>
                            <m:t>𝑝</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𝑥</m:t>
                              </m:r>
                            </m:e>
                            <m:e>
                              <m:r>
                                <a:rPr lang="fr-FR" sz="1800" b="0" i="1" smtClean="0">
                                  <a:latin typeface="Cambria Math" panose="02040503050406030204" pitchFamily="18" charset="0"/>
                                </a:rPr>
                                <m:t>𝑧</m:t>
                              </m:r>
                            </m:e>
                          </m:d>
                          <m:r>
                            <a:rPr lang="fr-FR" sz="1800" b="0" i="1" smtClean="0">
                              <a:latin typeface="Cambria Math" panose="02040503050406030204" pitchFamily="18" charset="0"/>
                            </a:rPr>
                            <m:t>𝑝</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𝑧</m:t>
                              </m:r>
                            </m:e>
                          </m:d>
                          <m:r>
                            <a:rPr lang="fr-FR" sz="1800" b="0" i="1" smtClean="0">
                              <a:latin typeface="Cambria Math" panose="02040503050406030204" pitchFamily="18" charset="0"/>
                            </a:rPr>
                            <m:t>𝑑𝑧</m:t>
                          </m:r>
                        </m:e>
                      </m:nary>
                    </m:oMath>
                  </m:oMathPara>
                </a14:m>
                <a:endParaRPr lang="fr-FR" sz="1800" dirty="0"/>
              </a:p>
            </p:txBody>
          </p:sp>
        </mc:Choice>
        <mc:Fallback>
          <p:sp>
            <p:nvSpPr>
              <p:cNvPr id="2" name="ZoneTexte 1">
                <a:extLst>
                  <a:ext uri="{FF2B5EF4-FFF2-40B4-BE49-F238E27FC236}">
                    <a16:creationId xmlns:a16="http://schemas.microsoft.com/office/drawing/2014/main" id="{77B9C810-73F0-3A78-0818-D8270F279F5F}"/>
                  </a:ext>
                </a:extLst>
              </p:cNvPr>
              <p:cNvSpPr txBox="1">
                <a:spLocks noRot="1" noChangeAspect="1" noMove="1" noResize="1" noEditPoints="1" noAdjustHandles="1" noChangeArrowheads="1" noChangeShapeType="1" noTextEdit="1"/>
              </p:cNvSpPr>
              <p:nvPr/>
            </p:nvSpPr>
            <p:spPr>
              <a:xfrm>
                <a:off x="720000" y="2167400"/>
                <a:ext cx="2509443" cy="726546"/>
              </a:xfrm>
              <a:prstGeom prst="rect">
                <a:avLst/>
              </a:prstGeom>
              <a:blipFill>
                <a:blip r:embed="rId5"/>
                <a:stretch>
                  <a:fillRect/>
                </a:stretch>
              </a:blipFill>
            </p:spPr>
            <p:txBody>
              <a:bodyPr/>
              <a:lstStyle/>
              <a:p>
                <a:r>
                  <a:rPr lang="fr-FR">
                    <a:noFill/>
                  </a:rPr>
                  <a:t> </a:t>
                </a:r>
              </a:p>
            </p:txBody>
          </p:sp>
        </mc:Fallback>
      </mc:AlternateContent>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6"/>
          <p:cNvSpPr txBox="1">
            <a:spLocks noGrp="1"/>
          </p:cNvSpPr>
          <p:nvPr>
            <p:ph type="title"/>
          </p:nvPr>
        </p:nvSpPr>
        <p:spPr>
          <a:xfrm>
            <a:off x="720000" y="2926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Approximation Variationnelle et ELBO</a:t>
            </a:r>
            <a:endParaRPr/>
          </a:p>
        </p:txBody>
      </p:sp>
      <p:sp>
        <p:nvSpPr>
          <p:cNvPr id="266" name="Google Shape;266;p36"/>
          <p:cNvSpPr txBox="1"/>
          <p:nvPr/>
        </p:nvSpPr>
        <p:spPr>
          <a:xfrm>
            <a:off x="177925" y="1017725"/>
            <a:ext cx="4519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L'objectif est alors de </a:t>
            </a:r>
            <a:r>
              <a:rPr lang="en" b="1"/>
              <a:t>maximiser la vraisemblance marginale des données :</a:t>
            </a:r>
            <a:endParaRPr sz="1700"/>
          </a:p>
        </p:txBody>
      </p:sp>
      <mc:AlternateContent xmlns:mc="http://schemas.openxmlformats.org/markup-compatibility/2006">
        <mc:Choice xmlns:a14="http://schemas.microsoft.com/office/drawing/2010/main" Requires="a14">
          <p:sp>
            <p:nvSpPr>
              <p:cNvPr id="268" name="Google Shape;268;p36"/>
              <p:cNvSpPr txBox="1"/>
              <p:nvPr/>
            </p:nvSpPr>
            <p:spPr>
              <a:xfrm>
                <a:off x="177925" y="2093375"/>
                <a:ext cx="4292700" cy="656047"/>
              </a:xfrm>
              <a:prstGeom prst="rect">
                <a:avLst/>
              </a:prstGeom>
              <a:noFill/>
              <a:ln>
                <a:noFill/>
              </a:ln>
            </p:spPr>
            <p:txBody>
              <a:bodyPr spcFirstLastPara="1" wrap="square" lIns="91425" tIns="91425" rIns="91425" bIns="91425" anchor="t" anchorCtr="0">
                <a:spAutoFit/>
              </a:bodyPr>
              <a:lstStyle/>
              <a:p>
                <a:pPr lvl="0"/>
                <a:r>
                  <a:rPr lang="en" sz="1500" dirty="0"/>
                  <a:t>On utilise une distribution</a:t>
                </a:r>
                <a14:m>
                  <m:oMath xmlns:m="http://schemas.openxmlformats.org/officeDocument/2006/math">
                    <m:r>
                      <a:rPr lang="fr-FR" b="0" i="0" smtClean="0">
                        <a:latin typeface="Cambria Math" panose="02040503050406030204" pitchFamily="18" charset="0"/>
                      </a:rPr>
                      <m:t> </m:t>
                    </m:r>
                    <m:r>
                      <a:rPr lang="fr-FR" b="1" i="1" smtClean="0">
                        <a:latin typeface="Cambria Math" panose="02040503050406030204" pitchFamily="18" charset="0"/>
                      </a:rPr>
                      <m:t>𝒒</m:t>
                    </m:r>
                    <m:d>
                      <m:dPr>
                        <m:ctrlPr>
                          <a:rPr lang="fr-FR" b="1" i="1" smtClean="0">
                            <a:latin typeface="Cambria Math" panose="02040503050406030204" pitchFamily="18" charset="0"/>
                          </a:rPr>
                        </m:ctrlPr>
                      </m:dPr>
                      <m:e>
                        <m:r>
                          <a:rPr lang="fr-FR" b="1" i="1">
                            <a:latin typeface="Cambria Math" panose="02040503050406030204" pitchFamily="18" charset="0"/>
                          </a:rPr>
                          <m:t>𝒛</m:t>
                        </m:r>
                        <m:r>
                          <a:rPr lang="fr-FR" b="1" i="1" smtClean="0">
                            <a:latin typeface="Cambria Math" panose="02040503050406030204" pitchFamily="18" charset="0"/>
                          </a:rPr>
                          <m:t>|</m:t>
                        </m:r>
                        <m:r>
                          <a:rPr lang="fr-FR" b="1" i="1" smtClean="0">
                            <a:latin typeface="Cambria Math" panose="02040503050406030204" pitchFamily="18" charset="0"/>
                          </a:rPr>
                          <m:t>𝒙</m:t>
                        </m:r>
                      </m:e>
                    </m:d>
                  </m:oMath>
                </a14:m>
                <a:r>
                  <a:rPr lang="en" sz="1500" dirty="0"/>
                  <a:t> qui approxime le vrai </a:t>
                </a:r>
                <a14:m>
                  <m:oMath xmlns:m="http://schemas.openxmlformats.org/officeDocument/2006/math">
                    <m:r>
                      <a:rPr lang="fr-FR" b="1" i="1">
                        <a:latin typeface="Cambria Math" panose="02040503050406030204" pitchFamily="18" charset="0"/>
                      </a:rPr>
                      <m:t>𝒑</m:t>
                    </m:r>
                    <m:r>
                      <a:rPr lang="fr-FR" b="1" i="1">
                        <a:latin typeface="Cambria Math" panose="02040503050406030204" pitchFamily="18" charset="0"/>
                      </a:rPr>
                      <m:t>(</m:t>
                    </m:r>
                    <m:r>
                      <a:rPr lang="fr-FR" b="1" i="1">
                        <a:latin typeface="Cambria Math" panose="02040503050406030204" pitchFamily="18" charset="0"/>
                      </a:rPr>
                      <m:t>𝒛</m:t>
                    </m:r>
                    <m:r>
                      <a:rPr lang="fr-FR" b="1" i="1" smtClean="0">
                        <a:latin typeface="Cambria Math" panose="02040503050406030204" pitchFamily="18" charset="0"/>
                      </a:rPr>
                      <m:t>|</m:t>
                    </m:r>
                    <m:r>
                      <a:rPr lang="fr-FR" b="1" i="1" smtClean="0">
                        <a:latin typeface="Cambria Math" panose="02040503050406030204" pitchFamily="18" charset="0"/>
                      </a:rPr>
                      <m:t>𝒙</m:t>
                    </m:r>
                    <m:r>
                      <a:rPr lang="fr-FR" b="1" i="1">
                        <a:latin typeface="Cambria Math" panose="02040503050406030204" pitchFamily="18" charset="0"/>
                      </a:rPr>
                      <m:t>)</m:t>
                    </m:r>
                  </m:oMath>
                </a14:m>
                <a:r>
                  <a:rPr lang="fr-FR" b="1" dirty="0"/>
                  <a:t> </a:t>
                </a:r>
                <a:r>
                  <a:rPr lang="en" sz="1500" dirty="0"/>
                  <a:t>:</a:t>
                </a:r>
                <a:endParaRPr sz="1800" dirty="0"/>
              </a:p>
            </p:txBody>
          </p:sp>
        </mc:Choice>
        <mc:Fallback>
          <p:sp>
            <p:nvSpPr>
              <p:cNvPr id="268" name="Google Shape;268;p36"/>
              <p:cNvSpPr txBox="1">
                <a:spLocks noRot="1" noChangeAspect="1" noMove="1" noResize="1" noEditPoints="1" noAdjustHandles="1" noChangeArrowheads="1" noChangeShapeType="1" noTextEdit="1"/>
              </p:cNvSpPr>
              <p:nvPr/>
            </p:nvSpPr>
            <p:spPr>
              <a:xfrm>
                <a:off x="177925" y="2093375"/>
                <a:ext cx="4292700" cy="656047"/>
              </a:xfrm>
              <a:prstGeom prst="rect">
                <a:avLst/>
              </a:prstGeom>
              <a:blipFill>
                <a:blip r:embed="rId3"/>
                <a:stretch>
                  <a:fillRect l="-568" b="-926"/>
                </a:stretch>
              </a:blipFill>
              <a:ln>
                <a:noFill/>
              </a:ln>
            </p:spPr>
            <p:txBody>
              <a:bodyPr/>
              <a:lstStyle/>
              <a:p>
                <a:r>
                  <a:rPr lang="fr-FR">
                    <a:noFill/>
                  </a:rPr>
                  <a:t> </a:t>
                </a:r>
              </a:p>
            </p:txBody>
          </p:sp>
        </mc:Fallback>
      </mc:AlternateContent>
      <p:sp>
        <p:nvSpPr>
          <p:cNvPr id="269" name="Google Shape;269;p36"/>
          <p:cNvSpPr txBox="1"/>
          <p:nvPr/>
        </p:nvSpPr>
        <p:spPr>
          <a:xfrm>
            <a:off x="177925" y="2812180"/>
            <a:ext cx="39531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t>On définit une borne inférieure  </a:t>
            </a:r>
            <a:r>
              <a:rPr lang="en" sz="1500" b="1"/>
              <a:t>ELBO (Evidence Lower Bound) :</a:t>
            </a:r>
            <a:endParaRPr sz="1800"/>
          </a:p>
        </p:txBody>
      </p:sp>
      <p:cxnSp>
        <p:nvCxnSpPr>
          <p:cNvPr id="272" name="Google Shape;272;p36"/>
          <p:cNvCxnSpPr/>
          <p:nvPr/>
        </p:nvCxnSpPr>
        <p:spPr>
          <a:xfrm>
            <a:off x="5166150" y="1193750"/>
            <a:ext cx="0" cy="2296800"/>
          </a:xfrm>
          <a:prstGeom prst="straightConnector1">
            <a:avLst/>
          </a:prstGeom>
          <a:noFill/>
          <a:ln w="9525" cap="flat" cmpd="sng">
            <a:solidFill>
              <a:schemeClr val="dk1"/>
            </a:solidFill>
            <a:prstDash val="solid"/>
            <a:round/>
            <a:headEnd type="none" w="med" len="med"/>
            <a:tailEnd type="none" w="med" len="med"/>
          </a:ln>
        </p:spPr>
      </p:cxnSp>
      <p:sp>
        <p:nvSpPr>
          <p:cNvPr id="273" name="Google Shape;273;p36"/>
          <p:cNvSpPr txBox="1"/>
          <p:nvPr/>
        </p:nvSpPr>
        <p:spPr>
          <a:xfrm>
            <a:off x="5547875" y="1170125"/>
            <a:ext cx="3241500" cy="2770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 </a:t>
            </a:r>
            <a:r>
              <a:rPr lang="en" b="1"/>
              <a:t>Un terme de reconstruction :</a:t>
            </a:r>
            <a:r>
              <a:rPr lang="en"/>
              <a:t> il mesure à quel point les</a:t>
            </a:r>
            <a:endParaRPr/>
          </a:p>
          <a:p>
            <a:pPr marL="0" lvl="0" indent="0" algn="l" rtl="0">
              <a:spcBef>
                <a:spcPts val="0"/>
              </a:spcBef>
              <a:spcAft>
                <a:spcPts val="0"/>
              </a:spcAft>
              <a:buNone/>
            </a:pPr>
            <a:r>
              <a:rPr lang="en"/>
              <a:t>données reconstruites par le décodeur p(x|z) sont proches des données</a:t>
            </a:r>
            <a:endParaRPr/>
          </a:p>
          <a:p>
            <a:pPr marL="0" lvl="0" indent="0" algn="l" rtl="0">
              <a:spcBef>
                <a:spcPts val="0"/>
              </a:spcBef>
              <a:spcAft>
                <a:spcPts val="0"/>
              </a:spcAft>
              <a:buNone/>
            </a:pPr>
            <a:r>
              <a:rPr lang="en"/>
              <a:t>D’origine</a:t>
            </a:r>
            <a:endParaRPr/>
          </a:p>
          <a:p>
            <a:pPr marL="0" lvl="0" indent="0" algn="l" rtl="0">
              <a:spcBef>
                <a:spcPts val="0"/>
              </a:spcBef>
              <a:spcAft>
                <a:spcPts val="0"/>
              </a:spcAft>
              <a:buNone/>
            </a:pPr>
            <a:endParaRPr/>
          </a:p>
          <a:p>
            <a:pPr marL="0" lvl="0" indent="0" algn="l" rtl="0">
              <a:spcBef>
                <a:spcPts val="0"/>
              </a:spcBef>
              <a:spcAft>
                <a:spcPts val="0"/>
              </a:spcAft>
              <a:buNone/>
            </a:pPr>
            <a:r>
              <a:rPr lang="en"/>
              <a:t>•</a:t>
            </a:r>
            <a:r>
              <a:rPr lang="en" b="1"/>
              <a:t> Un terme de régularisation</a:t>
            </a:r>
            <a:r>
              <a:rPr lang="en"/>
              <a:t> (distance de Kullback-Leibler) : il force la distribution q(z|x) à être proche de la distribution p(z), empêchant z de s’éloigner</a:t>
            </a:r>
            <a:endParaRPr/>
          </a:p>
          <a:p>
            <a:pPr marL="0" lvl="0" indent="0" algn="l" rtl="0">
              <a:spcBef>
                <a:spcPts val="0"/>
              </a:spcBef>
              <a:spcAft>
                <a:spcPts val="0"/>
              </a:spcAft>
              <a:buNone/>
            </a:pPr>
            <a:r>
              <a:rPr lang="en"/>
              <a:t>trop de l’espace latent</a:t>
            </a:r>
            <a:endParaRPr/>
          </a:p>
        </p:txBody>
      </p:sp>
      <mc:AlternateContent xmlns:mc="http://schemas.openxmlformats.org/markup-compatibility/2006">
        <mc:Choice xmlns:a14="http://schemas.microsoft.com/office/drawing/2010/main" Requires="a14">
          <p:sp>
            <p:nvSpPr>
              <p:cNvPr id="2" name="ZoneTexte 1">
                <a:extLst>
                  <a:ext uri="{FF2B5EF4-FFF2-40B4-BE49-F238E27FC236}">
                    <a16:creationId xmlns:a16="http://schemas.microsoft.com/office/drawing/2014/main" id="{1D3BED6E-14E5-82FC-A849-61A6B2142463}"/>
                  </a:ext>
                </a:extLst>
              </p:cNvPr>
              <p:cNvSpPr txBox="1"/>
              <p:nvPr/>
            </p:nvSpPr>
            <p:spPr>
              <a:xfrm>
                <a:off x="681461" y="1539068"/>
                <a:ext cx="2451436" cy="726546"/>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func>
                        <m:funcPr>
                          <m:ctrlPr>
                            <a:rPr lang="fr-FR" sz="1800" i="1" smtClean="0">
                              <a:latin typeface="Cambria Math" panose="02040503050406030204" pitchFamily="18" charset="0"/>
                            </a:rPr>
                          </m:ctrlPr>
                        </m:funcPr>
                        <m:fName>
                          <m:r>
                            <m:rPr>
                              <m:sty m:val="p"/>
                            </m:rPr>
                            <a:rPr lang="fr-FR" sz="1800" b="0" i="0" smtClean="0">
                              <a:latin typeface="Cambria Math" panose="02040503050406030204" pitchFamily="18" charset="0"/>
                            </a:rPr>
                            <m:t>log</m:t>
                          </m:r>
                        </m:fName>
                        <m:e>
                          <m:r>
                            <a:rPr lang="fr-FR" sz="1800" b="0" i="1" smtClean="0">
                              <a:latin typeface="Cambria Math" panose="02040503050406030204" pitchFamily="18" charset="0"/>
                            </a:rPr>
                            <m:t>𝑝</m:t>
                          </m:r>
                          <m:d>
                            <m:dPr>
                              <m:ctrlPr>
                                <a:rPr lang="fr-FR" sz="1800" i="1" smtClean="0">
                                  <a:latin typeface="Cambria Math" panose="02040503050406030204" pitchFamily="18" charset="0"/>
                                </a:rPr>
                              </m:ctrlPr>
                            </m:dPr>
                            <m:e>
                              <m:r>
                                <a:rPr lang="fr-FR" sz="1800" b="0" i="1" smtClean="0">
                                  <a:latin typeface="Cambria Math" panose="02040503050406030204" pitchFamily="18" charset="0"/>
                                </a:rPr>
                                <m:t>𝑥</m:t>
                              </m:r>
                            </m:e>
                          </m:d>
                          <m:r>
                            <a:rPr lang="fr-FR" sz="1800" b="0" i="1" smtClean="0">
                              <a:latin typeface="Cambria Math" panose="02040503050406030204" pitchFamily="18" charset="0"/>
                            </a:rPr>
                            <m:t>=</m:t>
                          </m:r>
                          <m:r>
                            <a:rPr lang="fr-FR" sz="1800" b="0" i="1" smtClean="0">
                              <a:latin typeface="Cambria Math" panose="02040503050406030204" pitchFamily="18" charset="0"/>
                            </a:rPr>
                            <m:t>𝑙𝑜𝑔</m:t>
                          </m:r>
                          <m:nary>
                            <m:naryPr>
                              <m:limLoc m:val="undOvr"/>
                              <m:subHide m:val="on"/>
                              <m:supHide m:val="on"/>
                              <m:ctrlPr>
                                <a:rPr lang="fr-FR" sz="1800" i="1" smtClean="0">
                                  <a:latin typeface="Cambria Math" panose="02040503050406030204" pitchFamily="18" charset="0"/>
                                </a:rPr>
                              </m:ctrlPr>
                            </m:naryPr>
                            <m:sub/>
                            <m:sup/>
                            <m:e>
                              <m:r>
                                <a:rPr lang="fr-FR" sz="1800" b="0" i="1" smtClean="0">
                                  <a:latin typeface="Cambria Math" panose="02040503050406030204" pitchFamily="18" charset="0"/>
                                </a:rPr>
                                <m:t>𝑝</m:t>
                              </m:r>
                              <m:d>
                                <m:dPr>
                                  <m:ctrlPr>
                                    <a:rPr lang="fr-FR" sz="1800" i="1" smtClean="0">
                                      <a:latin typeface="Cambria Math" panose="02040503050406030204" pitchFamily="18" charset="0"/>
                                    </a:rPr>
                                  </m:ctrlPr>
                                </m:dPr>
                                <m:e>
                                  <m:r>
                                    <a:rPr lang="fr-FR" sz="1800" b="0" i="1" smtClean="0">
                                      <a:latin typeface="Cambria Math" panose="02040503050406030204" pitchFamily="18" charset="0"/>
                                    </a:rPr>
                                    <m:t>𝑥</m:t>
                                  </m:r>
                                </m:e>
                                <m:e>
                                  <m:r>
                                    <a:rPr lang="fr-FR" sz="1800" b="0" i="1" smtClean="0">
                                      <a:latin typeface="Cambria Math" panose="02040503050406030204" pitchFamily="18" charset="0"/>
                                    </a:rPr>
                                    <m:t>𝑧</m:t>
                                  </m:r>
                                </m:e>
                              </m:d>
                              <m:r>
                                <a:rPr lang="fr-FR" sz="1800" b="0" i="1" smtClean="0">
                                  <a:latin typeface="Cambria Math" panose="02040503050406030204" pitchFamily="18" charset="0"/>
                                </a:rPr>
                                <m:t>𝑝</m:t>
                              </m:r>
                              <m:d>
                                <m:dPr>
                                  <m:ctrlPr>
                                    <a:rPr lang="fr-FR" sz="1800" i="1" smtClean="0">
                                      <a:latin typeface="Cambria Math" panose="02040503050406030204" pitchFamily="18" charset="0"/>
                                    </a:rPr>
                                  </m:ctrlPr>
                                </m:dPr>
                                <m:e>
                                  <m:r>
                                    <a:rPr lang="fr-FR" sz="1800" b="0" i="1" smtClean="0">
                                      <a:latin typeface="Cambria Math" panose="02040503050406030204" pitchFamily="18" charset="0"/>
                                    </a:rPr>
                                    <m:t>𝑧</m:t>
                                  </m:r>
                                </m:e>
                              </m:d>
                              <m:r>
                                <a:rPr lang="fr-FR" sz="1800" b="0" i="1" smtClean="0">
                                  <a:latin typeface="Cambria Math" panose="02040503050406030204" pitchFamily="18" charset="0"/>
                                </a:rPr>
                                <m:t>𝑑𝑧</m:t>
                              </m:r>
                            </m:e>
                          </m:nary>
                        </m:e>
                      </m:func>
                    </m:oMath>
                  </m:oMathPara>
                </a14:m>
                <a:endParaRPr lang="fr-FR" sz="1800" dirty="0"/>
              </a:p>
            </p:txBody>
          </p:sp>
        </mc:Choice>
        <mc:Fallback>
          <p:sp>
            <p:nvSpPr>
              <p:cNvPr id="2" name="ZoneTexte 1">
                <a:extLst>
                  <a:ext uri="{FF2B5EF4-FFF2-40B4-BE49-F238E27FC236}">
                    <a16:creationId xmlns:a16="http://schemas.microsoft.com/office/drawing/2014/main" id="{1D3BED6E-14E5-82FC-A849-61A6B2142463}"/>
                  </a:ext>
                </a:extLst>
              </p:cNvPr>
              <p:cNvSpPr txBox="1">
                <a:spLocks noRot="1" noChangeAspect="1" noMove="1" noResize="1" noEditPoints="1" noAdjustHandles="1" noChangeArrowheads="1" noChangeShapeType="1" noTextEdit="1"/>
              </p:cNvSpPr>
              <p:nvPr/>
            </p:nvSpPr>
            <p:spPr>
              <a:xfrm>
                <a:off x="681461" y="1539068"/>
                <a:ext cx="2451436" cy="726546"/>
              </a:xfrm>
              <a:prstGeom prst="rect">
                <a:avLst/>
              </a:prstGeom>
              <a:blipFill>
                <a:blip r:embed="rId4"/>
                <a:stretch>
                  <a:fillRect r="-22388"/>
                </a:stretch>
              </a:blipFill>
            </p:spPr>
            <p:txBody>
              <a:bodyPr/>
              <a:lstStyle/>
              <a:p>
                <a:r>
                  <a:rPr lang="fr-FR">
                    <a:noFill/>
                  </a:rPr>
                  <a:t> </a:t>
                </a:r>
              </a:p>
            </p:txBody>
          </p:sp>
        </mc:Fallback>
      </mc:AlternateContent>
      <mc:AlternateContent xmlns:mc="http://schemas.openxmlformats.org/markup-compatibility/2006">
        <mc:Choice xmlns:a14="http://schemas.microsoft.com/office/drawing/2010/main" Requires="a14">
          <p:sp>
            <p:nvSpPr>
              <p:cNvPr id="3" name="ZoneTexte 2">
                <a:extLst>
                  <a:ext uri="{FF2B5EF4-FFF2-40B4-BE49-F238E27FC236}">
                    <a16:creationId xmlns:a16="http://schemas.microsoft.com/office/drawing/2014/main" id="{D7E3EF03-5B37-E7E1-A120-D8983768AA6C}"/>
                  </a:ext>
                </a:extLst>
              </p:cNvPr>
              <p:cNvSpPr txBox="1"/>
              <p:nvPr/>
            </p:nvSpPr>
            <p:spPr>
              <a:xfrm>
                <a:off x="177925" y="3667774"/>
                <a:ext cx="5172057" cy="318164"/>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func>
                        <m:funcPr>
                          <m:ctrlPr>
                            <a:rPr lang="fr-FR" sz="1800" b="0" i="1" smtClean="0">
                              <a:latin typeface="Cambria Math" panose="02040503050406030204" pitchFamily="18" charset="0"/>
                            </a:rPr>
                          </m:ctrlPr>
                        </m:funcPr>
                        <m:fName>
                          <m:r>
                            <m:rPr>
                              <m:sty m:val="p"/>
                            </m:rPr>
                            <a:rPr lang="fr-FR" sz="1800" b="0" i="0" smtClean="0">
                              <a:latin typeface="Cambria Math" panose="02040503050406030204" pitchFamily="18" charset="0"/>
                            </a:rPr>
                            <m:t>log</m:t>
                          </m:r>
                        </m:fName>
                        <m:e>
                          <m:r>
                            <a:rPr lang="fr-FR" sz="1800" b="0" i="1" smtClean="0">
                              <a:latin typeface="Cambria Math" panose="02040503050406030204" pitchFamily="18" charset="0"/>
                            </a:rPr>
                            <m:t>𝑝</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𝑥</m:t>
                              </m:r>
                            </m:e>
                          </m:d>
                          <m:r>
                            <a:rPr lang="fr-FR" sz="1800" b="0" i="1" smtClean="0">
                              <a:latin typeface="Cambria Math" panose="02040503050406030204" pitchFamily="18" charset="0"/>
                            </a:rPr>
                            <m:t>=</m:t>
                          </m:r>
                          <m:sSub>
                            <m:sSubPr>
                              <m:ctrlPr>
                                <a:rPr lang="fr-FR" sz="1800" i="1">
                                  <a:latin typeface="Cambria Math" panose="02040503050406030204" pitchFamily="18" charset="0"/>
                                </a:rPr>
                              </m:ctrlPr>
                            </m:sSubPr>
                            <m:e>
                              <m:r>
                                <a:rPr lang="fr-FR" sz="1800" b="0" i="1" smtClean="0">
                                  <a:latin typeface="Cambria Math" panose="02040503050406030204" pitchFamily="18" charset="0"/>
                                </a:rPr>
                                <m:t>𝐸</m:t>
                              </m:r>
                            </m:e>
                            <m:sub>
                              <m:r>
                                <a:rPr lang="fr-FR" sz="1800" b="0" i="1" smtClean="0">
                                  <a:latin typeface="Cambria Math" panose="02040503050406030204" pitchFamily="18" charset="0"/>
                                </a:rPr>
                                <m:t>𝑞</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𝑧</m:t>
                                  </m:r>
                                </m:e>
                                <m:e>
                                  <m:r>
                                    <a:rPr lang="fr-FR" sz="1800" b="0" i="1" smtClean="0">
                                      <a:latin typeface="Cambria Math" panose="02040503050406030204" pitchFamily="18" charset="0"/>
                                    </a:rPr>
                                    <m:t>𝑥</m:t>
                                  </m:r>
                                </m:e>
                              </m:d>
                            </m:sub>
                          </m:sSub>
                          <m:r>
                            <a:rPr lang="fr-FR" sz="1800" b="0" i="1" smtClean="0">
                              <a:latin typeface="Cambria Math" panose="02040503050406030204" pitchFamily="18" charset="0"/>
                            </a:rPr>
                            <m:t>(</m:t>
                          </m:r>
                          <m:func>
                            <m:funcPr>
                              <m:ctrlPr>
                                <a:rPr lang="fr-FR" sz="1800" b="0" i="1" smtClean="0">
                                  <a:latin typeface="Cambria Math" panose="02040503050406030204" pitchFamily="18" charset="0"/>
                                </a:rPr>
                              </m:ctrlPr>
                            </m:funcPr>
                            <m:fName>
                              <m:r>
                                <m:rPr>
                                  <m:sty m:val="p"/>
                                </m:rPr>
                                <a:rPr lang="fr-FR" sz="1800" b="0" i="0" smtClean="0">
                                  <a:latin typeface="Cambria Math" panose="02040503050406030204" pitchFamily="18" charset="0"/>
                                </a:rPr>
                                <m:t>log</m:t>
                              </m:r>
                            </m:fName>
                            <m:e>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𝑝</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𝑥</m:t>
                                      </m:r>
                                    </m:e>
                                    <m:e>
                                      <m:r>
                                        <a:rPr lang="fr-FR" sz="1800" b="0" i="1" smtClean="0">
                                          <a:latin typeface="Cambria Math" panose="02040503050406030204" pitchFamily="18" charset="0"/>
                                        </a:rPr>
                                        <m:t>𝑧</m:t>
                                      </m:r>
                                    </m:e>
                                  </m:d>
                                </m:e>
                              </m:d>
                            </m:e>
                          </m:func>
                          <m:r>
                            <a:rPr lang="fr-FR" sz="1800" b="0" i="1" smtClean="0">
                              <a:latin typeface="Cambria Math" panose="02040503050406030204" pitchFamily="18" charset="0"/>
                            </a:rPr>
                            <m:t>−</m:t>
                          </m:r>
                          <m:sSub>
                            <m:sSubPr>
                              <m:ctrlPr>
                                <a:rPr lang="fr-FR" sz="1800" i="1">
                                  <a:latin typeface="Cambria Math" panose="02040503050406030204" pitchFamily="18" charset="0"/>
                                </a:rPr>
                              </m:ctrlPr>
                            </m:sSubPr>
                            <m:e>
                              <m:r>
                                <a:rPr lang="fr-FR" sz="1800" b="0" i="1" smtClean="0">
                                  <a:latin typeface="Cambria Math" panose="02040503050406030204" pitchFamily="18" charset="0"/>
                                </a:rPr>
                                <m:t>𝐷</m:t>
                              </m:r>
                            </m:e>
                            <m:sub>
                              <m:r>
                                <a:rPr lang="fr-FR" sz="1800" b="0" i="1" smtClean="0">
                                  <a:latin typeface="Cambria Math" panose="02040503050406030204" pitchFamily="18" charset="0"/>
                                </a:rPr>
                                <m:t>𝐾𝐿</m:t>
                              </m:r>
                            </m:sub>
                          </m:sSub>
                          <m:r>
                            <a:rPr lang="fr-FR" sz="1800" b="0" i="1" smtClean="0">
                              <a:latin typeface="Cambria Math" panose="02040503050406030204" pitchFamily="18" charset="0"/>
                            </a:rPr>
                            <m:t>(</m:t>
                          </m:r>
                          <m:r>
                            <a:rPr lang="fr-FR" sz="1800" b="0" i="1" smtClean="0">
                              <a:latin typeface="Cambria Math" panose="02040503050406030204" pitchFamily="18" charset="0"/>
                            </a:rPr>
                            <m:t>𝑞</m:t>
                          </m:r>
                          <m:r>
                            <a:rPr lang="fr-FR" sz="1800" b="0" i="1" smtClean="0">
                              <a:latin typeface="Cambria Math" panose="02040503050406030204" pitchFamily="18" charset="0"/>
                            </a:rPr>
                            <m:t>(</m:t>
                          </m:r>
                          <m:r>
                            <a:rPr lang="fr-FR" sz="1800" b="0" i="1" smtClean="0">
                              <a:latin typeface="Cambria Math" panose="02040503050406030204" pitchFamily="18" charset="0"/>
                            </a:rPr>
                            <m:t>𝑧</m:t>
                          </m:r>
                          <m:r>
                            <a:rPr lang="fr-FR" sz="1800" b="0" i="1" smtClean="0">
                              <a:latin typeface="Cambria Math" panose="02040503050406030204" pitchFamily="18" charset="0"/>
                            </a:rPr>
                            <m:t>|</m:t>
                          </m:r>
                          <m:r>
                            <a:rPr lang="fr-FR" sz="1800" b="0" i="1" smtClean="0">
                              <a:latin typeface="Cambria Math" panose="02040503050406030204" pitchFamily="18" charset="0"/>
                            </a:rPr>
                            <m:t>𝑥</m:t>
                          </m:r>
                          <m:r>
                            <a:rPr lang="fr-FR" sz="1800" b="0" i="1" smtClean="0">
                              <a:latin typeface="Cambria Math" panose="02040503050406030204" pitchFamily="18" charset="0"/>
                            </a:rPr>
                            <m:t>)||</m:t>
                          </m:r>
                          <m:r>
                            <a:rPr lang="fr-FR" sz="1800" b="0" i="1" smtClean="0">
                              <a:latin typeface="Cambria Math" panose="02040503050406030204" pitchFamily="18" charset="0"/>
                            </a:rPr>
                            <m:t>𝑝</m:t>
                          </m:r>
                          <m:d>
                            <m:dPr>
                              <m:ctrlPr>
                                <a:rPr lang="fr-FR" sz="1800" b="0" i="1" smtClean="0">
                                  <a:latin typeface="Cambria Math" panose="02040503050406030204" pitchFamily="18" charset="0"/>
                                </a:rPr>
                              </m:ctrlPr>
                            </m:dPr>
                            <m:e>
                              <m:r>
                                <a:rPr lang="fr-FR" sz="1800" b="0" i="1" smtClean="0">
                                  <a:latin typeface="Cambria Math" panose="02040503050406030204" pitchFamily="18" charset="0"/>
                                </a:rPr>
                                <m:t>𝑧</m:t>
                              </m:r>
                            </m:e>
                          </m:d>
                          <m:r>
                            <a:rPr lang="fr-FR" sz="1800" b="0" i="1" smtClean="0">
                              <a:latin typeface="Cambria Math" panose="02040503050406030204" pitchFamily="18" charset="0"/>
                            </a:rPr>
                            <m:t>)</m:t>
                          </m:r>
                        </m:e>
                      </m:func>
                    </m:oMath>
                  </m:oMathPara>
                </a14:m>
                <a:endParaRPr lang="fr-FR" sz="1800" dirty="0"/>
              </a:p>
            </p:txBody>
          </p:sp>
        </mc:Choice>
        <mc:Fallback>
          <p:sp>
            <p:nvSpPr>
              <p:cNvPr id="3" name="ZoneTexte 2">
                <a:extLst>
                  <a:ext uri="{FF2B5EF4-FFF2-40B4-BE49-F238E27FC236}">
                    <a16:creationId xmlns:a16="http://schemas.microsoft.com/office/drawing/2014/main" id="{D7E3EF03-5B37-E7E1-A120-D8983768AA6C}"/>
                  </a:ext>
                </a:extLst>
              </p:cNvPr>
              <p:cNvSpPr txBox="1">
                <a:spLocks noRot="1" noChangeAspect="1" noMove="1" noResize="1" noEditPoints="1" noAdjustHandles="1" noChangeArrowheads="1" noChangeShapeType="1" noTextEdit="1"/>
              </p:cNvSpPr>
              <p:nvPr/>
            </p:nvSpPr>
            <p:spPr>
              <a:xfrm>
                <a:off x="177925" y="3667774"/>
                <a:ext cx="5172057" cy="318164"/>
              </a:xfrm>
              <a:prstGeom prst="rect">
                <a:avLst/>
              </a:prstGeom>
              <a:blipFill>
                <a:blip r:embed="rId5"/>
                <a:stretch>
                  <a:fillRect l="-1060" r="-1060" b="-25000"/>
                </a:stretch>
              </a:blipFill>
            </p:spPr>
            <p:txBody>
              <a:bodyPr/>
              <a:lstStyle/>
              <a:p>
                <a:r>
                  <a:rPr lang="fr-FR">
                    <a:noFill/>
                  </a:rPr>
                  <a:t> </a:t>
                </a:r>
              </a:p>
            </p:txBody>
          </p:sp>
        </mc:Fallback>
      </mc:AlternateContent>
    </p:spTree>
  </p:cSld>
  <p:clrMapOvr>
    <a:masterClrMapping/>
  </p:clrMapOvr>
</p:sld>
</file>

<file path=ppt/theme/theme1.xml><?xml version="1.0" encoding="utf-8"?>
<a:theme xmlns:a="http://schemas.openxmlformats.org/drawingml/2006/main" name="Statistics and Probability: Statistical Models and Inference - 11th Grade by Slidesgo">
  <a:themeElements>
    <a:clrScheme name="Simple Light">
      <a:dk1>
        <a:srgbClr val="333333"/>
      </a:dk1>
      <a:lt1>
        <a:srgbClr val="FDFDFD"/>
      </a:lt1>
      <a:dk2>
        <a:srgbClr val="C4DAFB"/>
      </a:dk2>
      <a:lt2>
        <a:srgbClr val="4C91E1"/>
      </a:lt2>
      <a:accent1>
        <a:srgbClr val="1155CC"/>
      </a:accent1>
      <a:accent2>
        <a:srgbClr val="1C4587"/>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1540</Words>
  <Application>Microsoft Office PowerPoint</Application>
  <PresentationFormat>Affichage à l'écran (16:9)</PresentationFormat>
  <Paragraphs>206</Paragraphs>
  <Slides>41</Slides>
  <Notes>41</Notes>
  <HiddenSlides>0</HiddenSlides>
  <MMClips>0</MMClips>
  <ScaleCrop>false</ScaleCrop>
  <HeadingPairs>
    <vt:vector size="6" baseType="variant">
      <vt:variant>
        <vt:lpstr>Polices utilisées</vt:lpstr>
      </vt:variant>
      <vt:variant>
        <vt:i4>13</vt:i4>
      </vt:variant>
      <vt:variant>
        <vt:lpstr>Thème</vt:lpstr>
      </vt:variant>
      <vt:variant>
        <vt:i4>2</vt:i4>
      </vt:variant>
      <vt:variant>
        <vt:lpstr>Titres des diapositives</vt:lpstr>
      </vt:variant>
      <vt:variant>
        <vt:i4>41</vt:i4>
      </vt:variant>
    </vt:vector>
  </HeadingPairs>
  <TitlesOfParts>
    <vt:vector size="56" baseType="lpstr">
      <vt:lpstr>Amatic SC</vt:lpstr>
      <vt:lpstr>Nunito Light</vt:lpstr>
      <vt:lpstr>Anaheim</vt:lpstr>
      <vt:lpstr>Cambria</vt:lpstr>
      <vt:lpstr>Epilogue</vt:lpstr>
      <vt:lpstr>Proxima Nova</vt:lpstr>
      <vt:lpstr>Roboto Medium</vt:lpstr>
      <vt:lpstr>Calibri</vt:lpstr>
      <vt:lpstr>Lato</vt:lpstr>
      <vt:lpstr>Cambria Math</vt:lpstr>
      <vt:lpstr>Albert Sans</vt:lpstr>
      <vt:lpstr>Arial</vt:lpstr>
      <vt:lpstr>DM Sans</vt:lpstr>
      <vt:lpstr>Statistics and Probability: Statistical Models and Inference - 11th Grade by Slidesgo</vt:lpstr>
      <vt:lpstr>Slidesgo Final Pages</vt:lpstr>
      <vt:lpstr>Auto-Encoding Variational Bayes (Auto-Encodeur Variationnel</vt:lpstr>
      <vt:lpstr>Sommaire</vt:lpstr>
      <vt:lpstr>Introduction aux Autoencodeurs </vt:lpstr>
      <vt:lpstr>Qu’est au Autoencodeur ?</vt:lpstr>
      <vt:lpstr>Formulation Mathématiques</vt:lpstr>
      <vt:lpstr>Limitations de l’autoencodeur</vt:lpstr>
      <vt:lpstr>Formulation Mathématiques du VAE </vt:lpstr>
      <vt:lpstr>Problème des modèles Génératifs</vt:lpstr>
      <vt:lpstr>Approximation Variationnelle et ELBO</vt:lpstr>
      <vt:lpstr>Paramétrisation VAE</vt:lpstr>
      <vt:lpstr>Paramétrisation du problème (1)</vt:lpstr>
      <vt:lpstr>Paramétrisation du problème (2)</vt:lpstr>
      <vt:lpstr>Optimisation ELBO</vt:lpstr>
      <vt:lpstr>Optimisation de l’ELBO</vt:lpstr>
      <vt:lpstr>Trick de reparamétrisation</vt:lpstr>
      <vt:lpstr>Trick de reparamétrisation</vt:lpstr>
      <vt:lpstr>Algo VAE</vt:lpstr>
      <vt:lpstr>Implémentations et Résultats</vt:lpstr>
      <vt:lpstr>Conclusion</vt:lpstr>
      <vt:lpstr>How to solve math problems</vt:lpstr>
      <vt:lpstr>Analytical thinking</vt:lpstr>
      <vt:lpstr>Patterns, precision and problem-solving</vt:lpstr>
      <vt:lpstr>123,000</vt:lpstr>
      <vt:lpstr>Instructions for use</vt:lpstr>
      <vt:lpstr>Instructions for use (premium users)</vt:lpstr>
      <vt:lpstr>Fonts &amp; colors used</vt:lpstr>
      <vt:lpstr>Storyset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Présentation PowerPoint</vt:lpstr>
      <vt:lpstr>Présentation PowerPoint</vt:lpstr>
      <vt:lpstr>Présentation PowerPoint</vt:lpstr>
      <vt:lpstr>Présentation PowerPoint</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Pierre DOBELI</dc:creator>
  <cp:lastModifiedBy>Pierre DOBELI</cp:lastModifiedBy>
  <cp:revision>2</cp:revision>
  <dcterms:modified xsi:type="dcterms:W3CDTF">2025-03-18T17:53:21Z</dcterms:modified>
</cp:coreProperties>
</file>